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21.jpg" ContentType="image/jp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media/image42.jpg" ContentType="image/jpg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media/image78.jpg" ContentType="image/jpg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6" r:id="rId1"/>
    <p:sldMasterId id="2147483687" r:id="rId2"/>
    <p:sldMasterId id="2147483699" r:id="rId3"/>
    <p:sldMasterId id="2147483711" r:id="rId4"/>
    <p:sldMasterId id="2147483723" r:id="rId5"/>
    <p:sldMasterId id="2147483726" r:id="rId6"/>
    <p:sldMasterId id="2147483738" r:id="rId7"/>
    <p:sldMasterId id="2147483751" r:id="rId8"/>
    <p:sldMasterId id="2147483753" r:id="rId9"/>
  </p:sldMasterIdLst>
  <p:notesMasterIdLst>
    <p:notesMasterId r:id="rId75"/>
  </p:notesMasterIdLst>
  <p:sldIdLst>
    <p:sldId id="256" r:id="rId10"/>
    <p:sldId id="258" r:id="rId11"/>
    <p:sldId id="340" r:id="rId12"/>
    <p:sldId id="259" r:id="rId13"/>
    <p:sldId id="261" r:id="rId14"/>
    <p:sldId id="344" r:id="rId15"/>
    <p:sldId id="262" r:id="rId16"/>
    <p:sldId id="260" r:id="rId17"/>
    <p:sldId id="263" r:id="rId18"/>
    <p:sldId id="367" r:id="rId19"/>
    <p:sldId id="269" r:id="rId20"/>
    <p:sldId id="279" r:id="rId21"/>
    <p:sldId id="388" r:id="rId22"/>
    <p:sldId id="267" r:id="rId23"/>
    <p:sldId id="281" r:id="rId24"/>
    <p:sldId id="347" r:id="rId25"/>
    <p:sldId id="395" r:id="rId26"/>
    <p:sldId id="357" r:id="rId27"/>
    <p:sldId id="264" r:id="rId28"/>
    <p:sldId id="389" r:id="rId29"/>
    <p:sldId id="390" r:id="rId30"/>
    <p:sldId id="272" r:id="rId31"/>
    <p:sldId id="273" r:id="rId32"/>
    <p:sldId id="274" r:id="rId33"/>
    <p:sldId id="275" r:id="rId34"/>
    <p:sldId id="290" r:id="rId35"/>
    <p:sldId id="345" r:id="rId36"/>
    <p:sldId id="311" r:id="rId37"/>
    <p:sldId id="365" r:id="rId38"/>
    <p:sldId id="284" r:id="rId39"/>
    <p:sldId id="312" r:id="rId40"/>
    <p:sldId id="336" r:id="rId41"/>
    <p:sldId id="341" r:id="rId42"/>
    <p:sldId id="328" r:id="rId43"/>
    <p:sldId id="293" r:id="rId44"/>
    <p:sldId id="352" r:id="rId45"/>
    <p:sldId id="376" r:id="rId46"/>
    <p:sldId id="393" r:id="rId47"/>
    <p:sldId id="374" r:id="rId48"/>
    <p:sldId id="391" r:id="rId49"/>
    <p:sldId id="385" r:id="rId50"/>
    <p:sldId id="384" r:id="rId51"/>
    <p:sldId id="278" r:id="rId52"/>
    <p:sldId id="394" r:id="rId53"/>
    <p:sldId id="286" r:id="rId54"/>
    <p:sldId id="382" r:id="rId55"/>
    <p:sldId id="380" r:id="rId56"/>
    <p:sldId id="386" r:id="rId57"/>
    <p:sldId id="383" r:id="rId58"/>
    <p:sldId id="310" r:id="rId59"/>
    <p:sldId id="373" r:id="rId60"/>
    <p:sldId id="366" r:id="rId61"/>
    <p:sldId id="387" r:id="rId62"/>
    <p:sldId id="342" r:id="rId63"/>
    <p:sldId id="265" r:id="rId64"/>
    <p:sldId id="322" r:id="rId65"/>
    <p:sldId id="337" r:id="rId66"/>
    <p:sldId id="338" r:id="rId67"/>
    <p:sldId id="276" r:id="rId68"/>
    <p:sldId id="371" r:id="rId69"/>
    <p:sldId id="333" r:id="rId70"/>
    <p:sldId id="368" r:id="rId71"/>
    <p:sldId id="329" r:id="rId72"/>
    <p:sldId id="396" r:id="rId73"/>
    <p:sldId id="339" r:id="rId7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2F81D8-2A7F-42D3-AD0D-CDD771930287}">
  <a:tblStyle styleId="{982F81D8-2A7F-42D3-AD0D-CDD77193028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9" d="100"/>
          <a:sy n="129" d="100"/>
        </p:scale>
        <p:origin x="90" y="2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76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slide" Target="slides/slide57.xml"/><Relationship Id="rId74" Type="http://schemas.openxmlformats.org/officeDocument/2006/relationships/slide" Target="slides/slide65.xml"/><Relationship Id="rId79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2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77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450" tIns="89450" rIns="89450" bIns="8945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799" y="4343399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89800" tIns="89800" rIns="89800" bIns="898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602523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Shape 3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84754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Shape 4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8" name="Shape 4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endParaRPr sz="11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40584755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>
            <a:spLocks noGrp="1"/>
          </p:cNvSpPr>
          <p:nvPr>
            <p:ph type="body" idx="1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450" tIns="89450" rIns="89450" bIns="8945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37" name="Shape 2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406638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>
            <a:spLocks noGrp="1"/>
          </p:cNvSpPr>
          <p:nvPr>
            <p:ph type="body" idx="1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450" tIns="89450" rIns="89450" bIns="8945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37" name="Shape 2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576725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20204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165151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>
            <a:spLocks noGrp="1"/>
          </p:cNvSpPr>
          <p:nvPr>
            <p:ph type="body" idx="1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450" tIns="89450" rIns="89450" bIns="8945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37" name="Shape 2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130918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hape 4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Shape 4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60202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Shape 4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6964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>
            <a:spLocks noGrp="1"/>
          </p:cNvSpPr>
          <p:nvPr>
            <p:ph type="body" idx="1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450" tIns="89450" rIns="89450" bIns="8945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37" name="Shape 2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848664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Shape 4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Shape 4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71745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Shape 4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66178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Shape 5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9" name="Shape 5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endParaRPr sz="11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26366515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Shape 6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Shape 6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31285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926074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4" name="Shape 5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endParaRPr sz="11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22840099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Shape 6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" name="Shape 6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15765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>
            <a:spLocks noGrp="1"/>
          </p:cNvSpPr>
          <p:nvPr>
            <p:ph type="body" idx="1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450" tIns="89450" rIns="89450" bIns="8945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37" name="Shape 2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81745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>
            <a:spLocks noGrp="1"/>
          </p:cNvSpPr>
          <p:nvPr>
            <p:ph type="body" idx="1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450" tIns="89450" rIns="89450" bIns="8945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37" name="Shape 2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68228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Shape 5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Shape 5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2994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>
            <a:spLocks noGrp="1"/>
          </p:cNvSpPr>
          <p:nvPr>
            <p:ph type="body" idx="1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450" tIns="89450" rIns="89450" bIns="8945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37" name="Shape 2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34647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Shape 6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1" name="Shape 6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endParaRPr sz="11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31500214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>
            <a:spLocks noGrp="1"/>
          </p:cNvSpPr>
          <p:nvPr>
            <p:ph type="body" idx="1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450" tIns="89450" rIns="89450" bIns="8945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37" name="Shape 2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990348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>
            <a:spLocks noGrp="1"/>
          </p:cNvSpPr>
          <p:nvPr>
            <p:ph type="body" idx="1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450" tIns="89450" rIns="89450" bIns="8945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37" name="Shape 2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689601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>
            <a:spLocks noGrp="1"/>
          </p:cNvSpPr>
          <p:nvPr>
            <p:ph type="body" idx="1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450" tIns="89450" rIns="89450" bIns="8945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37" name="Shape 2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925073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Shape 6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Shape 6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300054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>
            <a:spLocks noGrp="1"/>
          </p:cNvSpPr>
          <p:nvPr>
            <p:ph type="body" idx="1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450" tIns="89450" rIns="89450" bIns="8945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37" name="Shape 2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1716451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>
            <a:spLocks noGrp="1"/>
          </p:cNvSpPr>
          <p:nvPr>
            <p:ph type="body" idx="1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450" tIns="89450" rIns="89450" bIns="8945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37" name="Shape 2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6292917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>
            <a:spLocks noGrp="1"/>
          </p:cNvSpPr>
          <p:nvPr>
            <p:ph type="body" idx="1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450" tIns="89450" rIns="89450" bIns="8945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37" name="Shape 2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36093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Shape 7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02" name="Shape 7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2181224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Shape 4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Shape 4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2255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>
            <a:spLocks noGrp="1"/>
          </p:cNvSpPr>
          <p:nvPr>
            <p:ph type="body" idx="1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450" tIns="89450" rIns="89450" bIns="8945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37" name="Shape 2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185194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>
            <a:spLocks noGrp="1"/>
          </p:cNvSpPr>
          <p:nvPr>
            <p:ph type="body" idx="1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450" tIns="89450" rIns="89450" bIns="8945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37" name="Shape 2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9210481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>
            <a:spLocks noGrp="1"/>
          </p:cNvSpPr>
          <p:nvPr>
            <p:ph type="body" idx="1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450" tIns="89450" rIns="89450" bIns="8945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37" name="Shape 2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2773997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>
            <a:spLocks noGrp="1"/>
          </p:cNvSpPr>
          <p:nvPr>
            <p:ph type="body" idx="1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450" tIns="89450" rIns="89450" bIns="8945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  <p:sp>
        <p:nvSpPr>
          <p:cNvPr id="237" name="Shape 2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829039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5" name="Shape 3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183145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0" name="Shape 3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173999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Shape 3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89267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Shape 3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41062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hape 3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Shape 3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5290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Your Photo" type="title">
  <p:cSld name="TITLE">
    <p:bg>
      <p:bgPr>
        <a:solidFill>
          <a:srgbClr val="483468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Shape 80"/>
          <p:cNvPicPr preferRelativeResize="0"/>
          <p:nvPr/>
        </p:nvPicPr>
        <p:blipFill rotWithShape="1">
          <a:blip r:embed="rId2">
            <a:alphaModFix/>
          </a:blip>
          <a:srcRect l="8071"/>
          <a:stretch/>
        </p:blipFill>
        <p:spPr>
          <a:xfrm>
            <a:off x="0" y="0"/>
            <a:ext cx="6952830" cy="5127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Shape 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0633" y="683895"/>
            <a:ext cx="1863455" cy="348078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Shape 82"/>
          <p:cNvSpPr txBox="1">
            <a:spLocks noGrp="1"/>
          </p:cNvSpPr>
          <p:nvPr>
            <p:ph type="ctrTitle"/>
          </p:nvPr>
        </p:nvSpPr>
        <p:spPr>
          <a:xfrm>
            <a:off x="1404256" y="2202683"/>
            <a:ext cx="38862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ubTitle" idx="1"/>
          </p:nvPr>
        </p:nvSpPr>
        <p:spPr>
          <a:xfrm>
            <a:off x="1404256" y="3101246"/>
            <a:ext cx="43869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370"/>
              </a:spcBef>
              <a:spcAft>
                <a:spcPts val="0"/>
              </a:spcAft>
              <a:buClr>
                <a:srgbClr val="605F62"/>
              </a:buClr>
              <a:buSzPts val="1850"/>
              <a:buFont typeface="Noto Sans Symbols"/>
              <a:buNone/>
              <a:defRPr sz="185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/>
          <p:nvPr/>
        </p:nvSpPr>
        <p:spPr>
          <a:xfrm>
            <a:off x="9220200" y="657978"/>
            <a:ext cx="1642500" cy="2428200"/>
          </a:xfrm>
          <a:prstGeom prst="rect">
            <a:avLst/>
          </a:prstGeom>
          <a:solidFill>
            <a:srgbClr val="969A9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How to put in your own Photo: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Go to ‘View-Slide Master’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Go to ‘Insert-Picture’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Browse to the image you would like to place. Image should be 1024x768, 1200x900, or other 4:3 aspect ratio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Select image and click OK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Scale to full screen size if necessary.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Click image, go to ‘Format-Send to Back’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Go to ‘View-Normal’ to return to slides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9">
  <p:cSld name="Section Header 9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Shape 1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6858000" cy="5130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Shape 1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0633" y="683895"/>
            <a:ext cx="1863455" cy="348078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Shape 141"/>
          <p:cNvSpPr txBox="1">
            <a:spLocks noGrp="1"/>
          </p:cNvSpPr>
          <p:nvPr>
            <p:ph type="ctrTitle"/>
          </p:nvPr>
        </p:nvSpPr>
        <p:spPr>
          <a:xfrm>
            <a:off x="1404256" y="2202683"/>
            <a:ext cx="38862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2" name="Shape 142"/>
          <p:cNvSpPr txBox="1">
            <a:spLocks noGrp="1"/>
          </p:cNvSpPr>
          <p:nvPr>
            <p:ph type="subTitle" idx="1"/>
          </p:nvPr>
        </p:nvSpPr>
        <p:spPr>
          <a:xfrm>
            <a:off x="1404256" y="3101246"/>
            <a:ext cx="43869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370"/>
              </a:spcBef>
              <a:spcAft>
                <a:spcPts val="0"/>
              </a:spcAft>
              <a:buClr>
                <a:srgbClr val="605F62"/>
              </a:buClr>
              <a:buSzPts val="1850"/>
              <a:buFont typeface="Noto Sans Symbols"/>
              <a:buNone/>
              <a:defRPr sz="185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10">
  <p:cSld name="Section Header 10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Shape 1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6858000" cy="5130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Shape 1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0633" y="683895"/>
            <a:ext cx="1863455" cy="348078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Shape 146"/>
          <p:cNvSpPr txBox="1">
            <a:spLocks noGrp="1"/>
          </p:cNvSpPr>
          <p:nvPr>
            <p:ph type="ctrTitle"/>
          </p:nvPr>
        </p:nvSpPr>
        <p:spPr>
          <a:xfrm>
            <a:off x="1404256" y="2202683"/>
            <a:ext cx="38862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7" name="Shape 147"/>
          <p:cNvSpPr txBox="1">
            <a:spLocks noGrp="1"/>
          </p:cNvSpPr>
          <p:nvPr>
            <p:ph type="subTitle" idx="1"/>
          </p:nvPr>
        </p:nvSpPr>
        <p:spPr>
          <a:xfrm>
            <a:off x="1404256" y="3101246"/>
            <a:ext cx="43869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370"/>
              </a:spcBef>
              <a:spcAft>
                <a:spcPts val="0"/>
              </a:spcAft>
              <a:buClr>
                <a:srgbClr val="605F62"/>
              </a:buClr>
              <a:buSzPts val="1850"/>
              <a:buFont typeface="Noto Sans Symbols"/>
              <a:buNone/>
              <a:defRPr sz="185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11">
  <p:cSld name="Section Header 11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Shape 1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6858000" cy="5130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Shape 1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0633" y="683895"/>
            <a:ext cx="1863455" cy="348078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Shape 151"/>
          <p:cNvSpPr txBox="1">
            <a:spLocks noGrp="1"/>
          </p:cNvSpPr>
          <p:nvPr>
            <p:ph type="ctrTitle"/>
          </p:nvPr>
        </p:nvSpPr>
        <p:spPr>
          <a:xfrm>
            <a:off x="1404256" y="2202683"/>
            <a:ext cx="38862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2" name="Shape 152"/>
          <p:cNvSpPr txBox="1">
            <a:spLocks noGrp="1"/>
          </p:cNvSpPr>
          <p:nvPr>
            <p:ph type="subTitle" idx="1"/>
          </p:nvPr>
        </p:nvSpPr>
        <p:spPr>
          <a:xfrm>
            <a:off x="1404256" y="3101246"/>
            <a:ext cx="43869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370"/>
              </a:spcBef>
              <a:spcAft>
                <a:spcPts val="0"/>
              </a:spcAft>
              <a:buClr>
                <a:srgbClr val="605F62"/>
              </a:buClr>
              <a:buSzPts val="1850"/>
              <a:buFont typeface="Noto Sans Symbols"/>
              <a:buNone/>
              <a:defRPr sz="185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title"/>
          </p:nvPr>
        </p:nvSpPr>
        <p:spPr>
          <a:xfrm>
            <a:off x="990599" y="114300"/>
            <a:ext cx="77139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alibri"/>
              <a:buNone/>
              <a:defRPr sz="2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801197" y="1216478"/>
            <a:ext cx="3767400" cy="30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6075" algn="l" rtl="0">
              <a:spcBef>
                <a:spcPts val="370"/>
              </a:spcBef>
              <a:spcAft>
                <a:spcPts val="0"/>
              </a:spcAft>
              <a:buClr>
                <a:schemeClr val="accent1"/>
              </a:buClr>
              <a:buSzPts val="1850"/>
              <a:buFont typeface="Arial"/>
              <a:buChar char="•"/>
              <a:defRPr sz="18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6075" algn="l" rtl="0">
              <a:spcBef>
                <a:spcPts val="370"/>
              </a:spcBef>
              <a:spcAft>
                <a:spcPts val="0"/>
              </a:spcAft>
              <a:buClr>
                <a:srgbClr val="605F62"/>
              </a:buClr>
              <a:buSzPts val="1850"/>
              <a:buFont typeface="Noto Sans Symbols"/>
              <a:buChar char="−"/>
              <a:defRPr sz="18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6" name="Shape 156"/>
          <p:cNvSpPr txBox="1">
            <a:spLocks noGrp="1"/>
          </p:cNvSpPr>
          <p:nvPr>
            <p:ph type="body" idx="2"/>
          </p:nvPr>
        </p:nvSpPr>
        <p:spPr>
          <a:xfrm>
            <a:off x="4900422" y="1216478"/>
            <a:ext cx="3767400" cy="30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6075" algn="l" rtl="0">
              <a:spcBef>
                <a:spcPts val="370"/>
              </a:spcBef>
              <a:spcAft>
                <a:spcPts val="0"/>
              </a:spcAft>
              <a:buClr>
                <a:schemeClr val="accent1"/>
              </a:buClr>
              <a:buSzPts val="1850"/>
              <a:buFont typeface="Arial"/>
              <a:buChar char="•"/>
              <a:defRPr sz="18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6075" algn="l" rtl="0">
              <a:spcBef>
                <a:spcPts val="370"/>
              </a:spcBef>
              <a:spcAft>
                <a:spcPts val="0"/>
              </a:spcAft>
              <a:buClr>
                <a:srgbClr val="605F62"/>
              </a:buClr>
              <a:buSzPts val="1850"/>
              <a:buFont typeface="Noto Sans Symbols"/>
              <a:buChar char="−"/>
              <a:defRPr sz="18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7" name="Shape 157"/>
          <p:cNvSpPr txBox="1">
            <a:spLocks noGrp="1"/>
          </p:cNvSpPr>
          <p:nvPr>
            <p:ph type="dt" idx="10"/>
          </p:nvPr>
        </p:nvSpPr>
        <p:spPr>
          <a:xfrm>
            <a:off x="2350008" y="4896612"/>
            <a:ext cx="850500" cy="1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8" name="Shape 158"/>
          <p:cNvSpPr txBox="1">
            <a:spLocks noGrp="1"/>
          </p:cNvSpPr>
          <p:nvPr>
            <p:ph type="ftr" idx="11"/>
          </p:nvPr>
        </p:nvSpPr>
        <p:spPr>
          <a:xfrm>
            <a:off x="3121994" y="4864207"/>
            <a:ext cx="5181600" cy="1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9" name="Shape 159"/>
          <p:cNvSpPr txBox="1">
            <a:spLocks noGrp="1"/>
          </p:cNvSpPr>
          <p:nvPr>
            <p:ph type="sldNum" idx="12"/>
          </p:nvPr>
        </p:nvSpPr>
        <p:spPr>
          <a:xfrm>
            <a:off x="8305799" y="4864207"/>
            <a:ext cx="346800" cy="1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0" name="Shape 160"/>
          <p:cNvSpPr txBox="1">
            <a:spLocks noGrp="1"/>
          </p:cNvSpPr>
          <p:nvPr>
            <p:ph type="body" idx="3"/>
          </p:nvPr>
        </p:nvSpPr>
        <p:spPr>
          <a:xfrm>
            <a:off x="990599" y="685800"/>
            <a:ext cx="6858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70"/>
              </a:spcBef>
              <a:spcAft>
                <a:spcPts val="0"/>
              </a:spcAft>
              <a:buClr>
                <a:srgbClr val="605F62"/>
              </a:buClr>
              <a:buSzPts val="1850"/>
              <a:buFont typeface="Noto Sans Symbols"/>
              <a:buNone/>
              <a:defRPr sz="18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990599" y="114300"/>
            <a:ext cx="77139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alibri"/>
              <a:buNone/>
              <a:defRPr sz="2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990600" y="1218009"/>
            <a:ext cx="3581400" cy="2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370"/>
              </a:spcBef>
              <a:spcAft>
                <a:spcPts val="0"/>
              </a:spcAft>
              <a:buClr>
                <a:schemeClr val="accent1"/>
              </a:buClr>
              <a:buSzPts val="1850"/>
              <a:buFont typeface="Arial"/>
              <a:buNone/>
              <a:defRPr sz="18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rgbClr val="605F62"/>
              </a:buClr>
              <a:buSzPts val="2000"/>
              <a:buFont typeface="Noto Sans Symbols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rgbClr val="605F62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rgbClr val="605F6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rgbClr val="605F6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4" name="Shape 164"/>
          <p:cNvSpPr txBox="1">
            <a:spLocks noGrp="1"/>
          </p:cNvSpPr>
          <p:nvPr>
            <p:ph type="body" idx="2"/>
          </p:nvPr>
        </p:nvSpPr>
        <p:spPr>
          <a:xfrm>
            <a:off x="801197" y="1485900"/>
            <a:ext cx="3768900" cy="28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6075" algn="l" rtl="0">
              <a:spcBef>
                <a:spcPts val="370"/>
              </a:spcBef>
              <a:spcAft>
                <a:spcPts val="0"/>
              </a:spcAft>
              <a:buClr>
                <a:schemeClr val="accent1"/>
              </a:buClr>
              <a:buSzPts val="1850"/>
              <a:buFont typeface="Arial"/>
              <a:buChar char="•"/>
              <a:defRPr sz="18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6075" algn="l" rtl="0">
              <a:spcBef>
                <a:spcPts val="370"/>
              </a:spcBef>
              <a:spcAft>
                <a:spcPts val="0"/>
              </a:spcAft>
              <a:buClr>
                <a:srgbClr val="605F62"/>
              </a:buClr>
              <a:buSzPts val="1850"/>
              <a:buFont typeface="Noto Sans Symbols"/>
              <a:buChar char="−"/>
              <a:defRPr sz="18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5" name="Shape 165"/>
          <p:cNvSpPr txBox="1">
            <a:spLocks noGrp="1"/>
          </p:cNvSpPr>
          <p:nvPr>
            <p:ph type="body" idx="3"/>
          </p:nvPr>
        </p:nvSpPr>
        <p:spPr>
          <a:xfrm>
            <a:off x="4908036" y="1218009"/>
            <a:ext cx="3770400" cy="2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370"/>
              </a:spcBef>
              <a:spcAft>
                <a:spcPts val="0"/>
              </a:spcAft>
              <a:buClr>
                <a:schemeClr val="accent1"/>
              </a:buClr>
              <a:buSzPts val="1850"/>
              <a:buFont typeface="Arial"/>
              <a:buNone/>
              <a:defRPr sz="18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rgbClr val="605F62"/>
              </a:buClr>
              <a:buSzPts val="2000"/>
              <a:buFont typeface="Noto Sans Symbols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rgbClr val="605F62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rgbClr val="605F6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rgbClr val="605F6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6" name="Shape 166"/>
          <p:cNvSpPr txBox="1">
            <a:spLocks noGrp="1"/>
          </p:cNvSpPr>
          <p:nvPr>
            <p:ph type="body" idx="4"/>
          </p:nvPr>
        </p:nvSpPr>
        <p:spPr>
          <a:xfrm>
            <a:off x="4727124" y="1485900"/>
            <a:ext cx="3770400" cy="28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6075" algn="l" rtl="0">
              <a:spcBef>
                <a:spcPts val="370"/>
              </a:spcBef>
              <a:spcAft>
                <a:spcPts val="0"/>
              </a:spcAft>
              <a:buClr>
                <a:schemeClr val="accent1"/>
              </a:buClr>
              <a:buSzPts val="1850"/>
              <a:buFont typeface="Arial"/>
              <a:buChar char="•"/>
              <a:defRPr sz="18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6075" algn="l" rtl="0">
              <a:spcBef>
                <a:spcPts val="370"/>
              </a:spcBef>
              <a:spcAft>
                <a:spcPts val="0"/>
              </a:spcAft>
              <a:buClr>
                <a:srgbClr val="605F62"/>
              </a:buClr>
              <a:buSzPts val="1850"/>
              <a:buFont typeface="Noto Sans Symbols"/>
              <a:buChar char="−"/>
              <a:defRPr sz="18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7" name="Shape 167"/>
          <p:cNvSpPr txBox="1">
            <a:spLocks noGrp="1"/>
          </p:cNvSpPr>
          <p:nvPr>
            <p:ph type="dt" idx="10"/>
          </p:nvPr>
        </p:nvSpPr>
        <p:spPr>
          <a:xfrm>
            <a:off x="2350008" y="4896612"/>
            <a:ext cx="850500" cy="1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8" name="Shape 168"/>
          <p:cNvSpPr txBox="1">
            <a:spLocks noGrp="1"/>
          </p:cNvSpPr>
          <p:nvPr>
            <p:ph type="ftr" idx="11"/>
          </p:nvPr>
        </p:nvSpPr>
        <p:spPr>
          <a:xfrm>
            <a:off x="3121994" y="4864207"/>
            <a:ext cx="5181600" cy="1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9" name="Shape 169"/>
          <p:cNvSpPr txBox="1">
            <a:spLocks noGrp="1"/>
          </p:cNvSpPr>
          <p:nvPr>
            <p:ph type="sldNum" idx="12"/>
          </p:nvPr>
        </p:nvSpPr>
        <p:spPr>
          <a:xfrm>
            <a:off x="8305799" y="4864207"/>
            <a:ext cx="346800" cy="1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0" name="Shape 170"/>
          <p:cNvSpPr txBox="1">
            <a:spLocks noGrp="1"/>
          </p:cNvSpPr>
          <p:nvPr>
            <p:ph type="body" idx="5"/>
          </p:nvPr>
        </p:nvSpPr>
        <p:spPr>
          <a:xfrm>
            <a:off x="990599" y="685800"/>
            <a:ext cx="68526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70"/>
              </a:spcBef>
              <a:spcAft>
                <a:spcPts val="0"/>
              </a:spcAft>
              <a:buClr>
                <a:srgbClr val="605F62"/>
              </a:buClr>
              <a:buSzPts val="1850"/>
              <a:buFont typeface="Noto Sans Symbols"/>
              <a:buNone/>
              <a:defRPr sz="18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 w/image top">
  <p:cSld name="Comparison w/image top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>
            <a:spLocks noGrp="1"/>
          </p:cNvSpPr>
          <p:nvPr>
            <p:ph type="title"/>
          </p:nvPr>
        </p:nvSpPr>
        <p:spPr>
          <a:xfrm>
            <a:off x="990599" y="114300"/>
            <a:ext cx="77139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alibri"/>
              <a:buNone/>
              <a:defRPr sz="2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985157" y="2793534"/>
            <a:ext cx="3586800" cy="2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370"/>
              </a:spcBef>
              <a:spcAft>
                <a:spcPts val="0"/>
              </a:spcAft>
              <a:buClr>
                <a:schemeClr val="accent1"/>
              </a:buClr>
              <a:buSzPts val="1850"/>
              <a:buFont typeface="Arial"/>
              <a:buNone/>
              <a:defRPr sz="18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rgbClr val="605F62"/>
              </a:buClr>
              <a:buSzPts val="2000"/>
              <a:buFont typeface="Noto Sans Symbols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rgbClr val="605F62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rgbClr val="605F6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rgbClr val="605F6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4" name="Shape 174"/>
          <p:cNvSpPr txBox="1">
            <a:spLocks noGrp="1"/>
          </p:cNvSpPr>
          <p:nvPr>
            <p:ph type="body" idx="2"/>
          </p:nvPr>
        </p:nvSpPr>
        <p:spPr>
          <a:xfrm>
            <a:off x="990600" y="3028950"/>
            <a:ext cx="3579600" cy="12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370"/>
              </a:spcBef>
              <a:spcAft>
                <a:spcPts val="0"/>
              </a:spcAft>
              <a:buClr>
                <a:schemeClr val="accent1"/>
              </a:buClr>
              <a:buSzPts val="1850"/>
              <a:buFont typeface="Arial"/>
              <a:buNone/>
              <a:defRPr sz="18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70"/>
              </a:spcBef>
              <a:spcAft>
                <a:spcPts val="0"/>
              </a:spcAft>
              <a:buClr>
                <a:srgbClr val="605F62"/>
              </a:buClr>
              <a:buSzPts val="1850"/>
              <a:buFont typeface="Noto Sans Symbols"/>
              <a:buNone/>
              <a:defRPr sz="18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5" name="Shape 175"/>
          <p:cNvSpPr txBox="1">
            <a:spLocks noGrp="1"/>
          </p:cNvSpPr>
          <p:nvPr>
            <p:ph type="body" idx="3"/>
          </p:nvPr>
        </p:nvSpPr>
        <p:spPr>
          <a:xfrm>
            <a:off x="4908036" y="2793534"/>
            <a:ext cx="3584400" cy="2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370"/>
              </a:spcBef>
              <a:spcAft>
                <a:spcPts val="0"/>
              </a:spcAft>
              <a:buClr>
                <a:schemeClr val="accent1"/>
              </a:buClr>
              <a:buSzPts val="1850"/>
              <a:buFont typeface="Arial"/>
              <a:buNone/>
              <a:defRPr sz="18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rgbClr val="605F62"/>
              </a:buClr>
              <a:buSzPts val="2000"/>
              <a:buFont typeface="Noto Sans Symbols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rgbClr val="605F62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rgbClr val="605F6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rgbClr val="605F6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6" name="Shape 176"/>
          <p:cNvSpPr txBox="1">
            <a:spLocks noGrp="1"/>
          </p:cNvSpPr>
          <p:nvPr>
            <p:ph type="body" idx="4"/>
          </p:nvPr>
        </p:nvSpPr>
        <p:spPr>
          <a:xfrm>
            <a:off x="4908036" y="3028950"/>
            <a:ext cx="3580800" cy="12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370"/>
              </a:spcBef>
              <a:spcAft>
                <a:spcPts val="0"/>
              </a:spcAft>
              <a:buClr>
                <a:schemeClr val="accent1"/>
              </a:buClr>
              <a:buSzPts val="1850"/>
              <a:buFont typeface="Arial"/>
              <a:buNone/>
              <a:defRPr sz="18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70"/>
              </a:spcBef>
              <a:spcAft>
                <a:spcPts val="0"/>
              </a:spcAft>
              <a:buClr>
                <a:srgbClr val="605F62"/>
              </a:buClr>
              <a:buSzPts val="1850"/>
              <a:buFont typeface="Noto Sans Symbols"/>
              <a:buNone/>
              <a:defRPr sz="18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7" name="Shape 177"/>
          <p:cNvSpPr txBox="1">
            <a:spLocks noGrp="1"/>
          </p:cNvSpPr>
          <p:nvPr>
            <p:ph type="dt" idx="10"/>
          </p:nvPr>
        </p:nvSpPr>
        <p:spPr>
          <a:xfrm>
            <a:off x="2350008" y="4896612"/>
            <a:ext cx="850500" cy="1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8" name="Shape 178"/>
          <p:cNvSpPr txBox="1">
            <a:spLocks noGrp="1"/>
          </p:cNvSpPr>
          <p:nvPr>
            <p:ph type="ftr" idx="11"/>
          </p:nvPr>
        </p:nvSpPr>
        <p:spPr>
          <a:xfrm>
            <a:off x="3121994" y="4864207"/>
            <a:ext cx="5181600" cy="1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9" name="Shape 179"/>
          <p:cNvSpPr txBox="1">
            <a:spLocks noGrp="1"/>
          </p:cNvSpPr>
          <p:nvPr>
            <p:ph type="sldNum" idx="12"/>
          </p:nvPr>
        </p:nvSpPr>
        <p:spPr>
          <a:xfrm>
            <a:off x="8305799" y="4864207"/>
            <a:ext cx="346800" cy="1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0" name="Shape 180"/>
          <p:cNvSpPr txBox="1">
            <a:spLocks noGrp="1"/>
          </p:cNvSpPr>
          <p:nvPr>
            <p:ph type="body" idx="5"/>
          </p:nvPr>
        </p:nvSpPr>
        <p:spPr>
          <a:xfrm>
            <a:off x="990599" y="685800"/>
            <a:ext cx="68526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70"/>
              </a:spcBef>
              <a:spcAft>
                <a:spcPts val="0"/>
              </a:spcAft>
              <a:buClr>
                <a:srgbClr val="605F62"/>
              </a:buClr>
              <a:buSzPts val="1850"/>
              <a:buFont typeface="Noto Sans Symbols"/>
              <a:buNone/>
              <a:defRPr sz="18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1" name="Shape 181"/>
          <p:cNvSpPr>
            <a:spLocks noGrp="1"/>
          </p:cNvSpPr>
          <p:nvPr>
            <p:ph type="pic" idx="6"/>
          </p:nvPr>
        </p:nvSpPr>
        <p:spPr>
          <a:xfrm>
            <a:off x="990600" y="1216818"/>
            <a:ext cx="3429000" cy="1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70"/>
              </a:spcBef>
              <a:spcAft>
                <a:spcPts val="0"/>
              </a:spcAft>
              <a:buClr>
                <a:schemeClr val="accent1"/>
              </a:buClr>
              <a:buSzPts val="1850"/>
              <a:buFont typeface="Arial"/>
              <a:buNone/>
              <a:defRPr sz="18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-254000" algn="l" rtl="0">
              <a:spcBef>
                <a:spcPts val="370"/>
              </a:spcBef>
              <a:spcAft>
                <a:spcPts val="0"/>
              </a:spcAft>
              <a:buClr>
                <a:srgbClr val="605F62"/>
              </a:buClr>
              <a:buSzPts val="1850"/>
              <a:buFont typeface="Noto Sans Symbols"/>
              <a:buChar char="−"/>
              <a:defRPr sz="18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20712" marR="0" lvl="2" indent="-163512" algn="l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804862" marR="0" lvl="3" indent="-182562" algn="l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68375" marR="0" lvl="4" indent="-168275" algn="l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2" name="Shape 182"/>
          <p:cNvSpPr>
            <a:spLocks noGrp="1"/>
          </p:cNvSpPr>
          <p:nvPr>
            <p:ph type="pic" idx="7"/>
          </p:nvPr>
        </p:nvSpPr>
        <p:spPr>
          <a:xfrm>
            <a:off x="4908036" y="1216818"/>
            <a:ext cx="3429000" cy="14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70"/>
              </a:spcBef>
              <a:spcAft>
                <a:spcPts val="0"/>
              </a:spcAft>
              <a:buClr>
                <a:schemeClr val="accent1"/>
              </a:buClr>
              <a:buSzPts val="1850"/>
              <a:buFont typeface="Arial"/>
              <a:buNone/>
              <a:defRPr sz="18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-254000" algn="l" rtl="0">
              <a:spcBef>
                <a:spcPts val="370"/>
              </a:spcBef>
              <a:spcAft>
                <a:spcPts val="0"/>
              </a:spcAft>
              <a:buClr>
                <a:srgbClr val="605F62"/>
              </a:buClr>
              <a:buSzPts val="1850"/>
              <a:buFont typeface="Noto Sans Symbols"/>
              <a:buChar char="−"/>
              <a:defRPr sz="18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20712" marR="0" lvl="2" indent="-163512" algn="l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804862" marR="0" lvl="3" indent="-182562" algn="l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68375" marR="0" lvl="4" indent="-168275" algn="l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cked Two Content + SideContent">
  <p:cSld name="Stacked Two Content + SideContent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>
            <a:spLocks noGrp="1"/>
          </p:cNvSpPr>
          <p:nvPr>
            <p:ph type="title"/>
          </p:nvPr>
        </p:nvSpPr>
        <p:spPr>
          <a:xfrm>
            <a:off x="990599" y="114300"/>
            <a:ext cx="77139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alibri"/>
              <a:buNone/>
              <a:defRPr sz="2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85" name="Shape 185"/>
          <p:cNvSpPr txBox="1">
            <a:spLocks noGrp="1"/>
          </p:cNvSpPr>
          <p:nvPr>
            <p:ph type="body" idx="1"/>
          </p:nvPr>
        </p:nvSpPr>
        <p:spPr>
          <a:xfrm>
            <a:off x="990600" y="1218009"/>
            <a:ext cx="3581400" cy="2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370"/>
              </a:spcBef>
              <a:spcAft>
                <a:spcPts val="0"/>
              </a:spcAft>
              <a:buClr>
                <a:schemeClr val="accent1"/>
              </a:buClr>
              <a:buSzPts val="1850"/>
              <a:buFont typeface="Arial"/>
              <a:buNone/>
              <a:defRPr sz="18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rgbClr val="605F62"/>
              </a:buClr>
              <a:buSzPts val="2000"/>
              <a:buFont typeface="Noto Sans Symbols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rgbClr val="605F62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rgbClr val="605F6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rgbClr val="605F6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6" name="Shape 186"/>
          <p:cNvSpPr txBox="1">
            <a:spLocks noGrp="1"/>
          </p:cNvSpPr>
          <p:nvPr>
            <p:ph type="body" idx="2"/>
          </p:nvPr>
        </p:nvSpPr>
        <p:spPr>
          <a:xfrm>
            <a:off x="801197" y="1485900"/>
            <a:ext cx="3773100" cy="12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6075" algn="l" rtl="0">
              <a:spcBef>
                <a:spcPts val="370"/>
              </a:spcBef>
              <a:spcAft>
                <a:spcPts val="0"/>
              </a:spcAft>
              <a:buClr>
                <a:schemeClr val="accent1"/>
              </a:buClr>
              <a:buSzPts val="1850"/>
              <a:buFont typeface="Arial"/>
              <a:buChar char="•"/>
              <a:defRPr sz="18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6075" algn="l" rtl="0">
              <a:spcBef>
                <a:spcPts val="370"/>
              </a:spcBef>
              <a:spcAft>
                <a:spcPts val="0"/>
              </a:spcAft>
              <a:buClr>
                <a:srgbClr val="605F62"/>
              </a:buClr>
              <a:buSzPts val="1850"/>
              <a:buFont typeface="Noto Sans Symbols"/>
              <a:buChar char="−"/>
              <a:defRPr sz="18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7" name="Shape 187"/>
          <p:cNvSpPr txBox="1">
            <a:spLocks noGrp="1"/>
          </p:cNvSpPr>
          <p:nvPr>
            <p:ph type="body" idx="3"/>
          </p:nvPr>
        </p:nvSpPr>
        <p:spPr>
          <a:xfrm>
            <a:off x="990599" y="2739093"/>
            <a:ext cx="3581400" cy="2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370"/>
              </a:spcBef>
              <a:spcAft>
                <a:spcPts val="0"/>
              </a:spcAft>
              <a:buClr>
                <a:schemeClr val="accent1"/>
              </a:buClr>
              <a:buSzPts val="1850"/>
              <a:buFont typeface="Arial"/>
              <a:buNone/>
              <a:defRPr sz="18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rgbClr val="605F62"/>
              </a:buClr>
              <a:buSzPts val="2000"/>
              <a:buFont typeface="Noto Sans Symbols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rgbClr val="605F62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rgbClr val="605F6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rgbClr val="605F6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8" name="Shape 188"/>
          <p:cNvSpPr txBox="1">
            <a:spLocks noGrp="1"/>
          </p:cNvSpPr>
          <p:nvPr>
            <p:ph type="body" idx="4"/>
          </p:nvPr>
        </p:nvSpPr>
        <p:spPr>
          <a:xfrm>
            <a:off x="803911" y="3009026"/>
            <a:ext cx="3770400" cy="11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6075" algn="l" rtl="0">
              <a:spcBef>
                <a:spcPts val="370"/>
              </a:spcBef>
              <a:spcAft>
                <a:spcPts val="0"/>
              </a:spcAft>
              <a:buClr>
                <a:schemeClr val="accent1"/>
              </a:buClr>
              <a:buSzPts val="1850"/>
              <a:buFont typeface="Arial"/>
              <a:buChar char="•"/>
              <a:defRPr sz="18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6075" algn="l" rtl="0">
              <a:spcBef>
                <a:spcPts val="370"/>
              </a:spcBef>
              <a:spcAft>
                <a:spcPts val="0"/>
              </a:spcAft>
              <a:buClr>
                <a:srgbClr val="605F62"/>
              </a:buClr>
              <a:buSzPts val="1850"/>
              <a:buFont typeface="Noto Sans Symbols"/>
              <a:buChar char="−"/>
              <a:defRPr sz="18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9" name="Shape 189"/>
          <p:cNvSpPr txBox="1">
            <a:spLocks noGrp="1"/>
          </p:cNvSpPr>
          <p:nvPr>
            <p:ph type="dt" idx="10"/>
          </p:nvPr>
        </p:nvSpPr>
        <p:spPr>
          <a:xfrm>
            <a:off x="2350008" y="4896612"/>
            <a:ext cx="850500" cy="1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0" name="Shape 190"/>
          <p:cNvSpPr txBox="1">
            <a:spLocks noGrp="1"/>
          </p:cNvSpPr>
          <p:nvPr>
            <p:ph type="ftr" idx="11"/>
          </p:nvPr>
        </p:nvSpPr>
        <p:spPr>
          <a:xfrm>
            <a:off x="3121994" y="4864207"/>
            <a:ext cx="5181600" cy="1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1" name="Shape 191"/>
          <p:cNvSpPr txBox="1">
            <a:spLocks noGrp="1"/>
          </p:cNvSpPr>
          <p:nvPr>
            <p:ph type="sldNum" idx="12"/>
          </p:nvPr>
        </p:nvSpPr>
        <p:spPr>
          <a:xfrm>
            <a:off x="8305799" y="4864207"/>
            <a:ext cx="346800" cy="1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2" name="Shape 192"/>
          <p:cNvSpPr txBox="1">
            <a:spLocks noGrp="1"/>
          </p:cNvSpPr>
          <p:nvPr>
            <p:ph type="body" idx="5"/>
          </p:nvPr>
        </p:nvSpPr>
        <p:spPr>
          <a:xfrm>
            <a:off x="5209563" y="1257300"/>
            <a:ext cx="3934500" cy="28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6075" algn="l" rtl="0">
              <a:spcBef>
                <a:spcPts val="370"/>
              </a:spcBef>
              <a:spcAft>
                <a:spcPts val="0"/>
              </a:spcAft>
              <a:buClr>
                <a:schemeClr val="accent1"/>
              </a:buClr>
              <a:buSzPts val="1850"/>
              <a:buFont typeface="Arial"/>
              <a:buChar char="•"/>
              <a:defRPr sz="18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6075" algn="l" rtl="0">
              <a:spcBef>
                <a:spcPts val="370"/>
              </a:spcBef>
              <a:spcAft>
                <a:spcPts val="0"/>
              </a:spcAft>
              <a:buClr>
                <a:srgbClr val="605F62"/>
              </a:buClr>
              <a:buSzPts val="1850"/>
              <a:buFont typeface="Noto Sans Symbols"/>
              <a:buChar char="−"/>
              <a:defRPr sz="18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3" name="Shape 193"/>
          <p:cNvSpPr txBox="1">
            <a:spLocks noGrp="1"/>
          </p:cNvSpPr>
          <p:nvPr>
            <p:ph type="body" idx="6"/>
          </p:nvPr>
        </p:nvSpPr>
        <p:spPr>
          <a:xfrm>
            <a:off x="990600" y="685800"/>
            <a:ext cx="6858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70"/>
              </a:spcBef>
              <a:spcAft>
                <a:spcPts val="0"/>
              </a:spcAft>
              <a:buClr>
                <a:srgbClr val="605F62"/>
              </a:buClr>
              <a:buSzPts val="1850"/>
              <a:buFont typeface="Noto Sans Symbols"/>
              <a:buNone/>
              <a:defRPr sz="18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Key Facts + Side Images">
  <p:cSld name="Key Facts + Side Images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Shape 195" descr="555104_NMgradientLH_RGB_102313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6789420" cy="5092065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Shape 196"/>
          <p:cNvSpPr txBox="1">
            <a:spLocks noGrp="1"/>
          </p:cNvSpPr>
          <p:nvPr>
            <p:ph type="title"/>
          </p:nvPr>
        </p:nvSpPr>
        <p:spPr>
          <a:xfrm>
            <a:off x="990599" y="116586"/>
            <a:ext cx="77139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990599" y="1218010"/>
            <a:ext cx="2438400" cy="2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370"/>
              </a:spcBef>
              <a:spcAft>
                <a:spcPts val="0"/>
              </a:spcAft>
              <a:buClr>
                <a:schemeClr val="accent1"/>
              </a:buClr>
              <a:buSzPts val="1850"/>
              <a:buFont typeface="Arial"/>
              <a:buNone/>
              <a:defRPr sz="18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rgbClr val="605F62"/>
              </a:buClr>
              <a:buSzPts val="2000"/>
              <a:buFont typeface="Noto Sans Symbols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rgbClr val="605F62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rgbClr val="605F6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rgbClr val="605F6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8" name="Shape 198"/>
          <p:cNvSpPr txBox="1">
            <a:spLocks noGrp="1"/>
          </p:cNvSpPr>
          <p:nvPr>
            <p:ph type="body" idx="2"/>
          </p:nvPr>
        </p:nvSpPr>
        <p:spPr>
          <a:xfrm>
            <a:off x="801197" y="1485900"/>
            <a:ext cx="2399100" cy="28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6075" algn="l" rtl="0">
              <a:spcBef>
                <a:spcPts val="370"/>
              </a:spcBef>
              <a:spcAft>
                <a:spcPts val="0"/>
              </a:spcAft>
              <a:buClr>
                <a:schemeClr val="lt1"/>
              </a:buClr>
              <a:buSzPts val="1850"/>
              <a:buFont typeface="Arial"/>
              <a:buChar char="•"/>
              <a:defRPr sz="18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6075" algn="l" rtl="0">
              <a:spcBef>
                <a:spcPts val="370"/>
              </a:spcBef>
              <a:spcAft>
                <a:spcPts val="0"/>
              </a:spcAft>
              <a:buClr>
                <a:schemeClr val="lt1"/>
              </a:buClr>
              <a:buSzPts val="1850"/>
              <a:buFont typeface="Noto Sans Symbols"/>
              <a:buChar char="−"/>
              <a:defRPr sz="18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9" name="Shape 199"/>
          <p:cNvSpPr txBox="1">
            <a:spLocks noGrp="1"/>
          </p:cNvSpPr>
          <p:nvPr>
            <p:ph type="dt" idx="10"/>
          </p:nvPr>
        </p:nvSpPr>
        <p:spPr>
          <a:xfrm>
            <a:off x="2350008" y="4896612"/>
            <a:ext cx="850500" cy="1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0" name="Shape 200"/>
          <p:cNvSpPr txBox="1">
            <a:spLocks noGrp="1"/>
          </p:cNvSpPr>
          <p:nvPr>
            <p:ph type="ftr" idx="11"/>
          </p:nvPr>
        </p:nvSpPr>
        <p:spPr>
          <a:xfrm>
            <a:off x="3121994" y="4864207"/>
            <a:ext cx="5181600" cy="1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1" name="Shape 201"/>
          <p:cNvSpPr txBox="1">
            <a:spLocks noGrp="1"/>
          </p:cNvSpPr>
          <p:nvPr>
            <p:ph type="sldNum" idx="12"/>
          </p:nvPr>
        </p:nvSpPr>
        <p:spPr>
          <a:xfrm>
            <a:off x="8305799" y="4864207"/>
            <a:ext cx="346800" cy="1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2" name="Shape 202"/>
          <p:cNvSpPr txBox="1">
            <a:spLocks noGrp="1"/>
          </p:cNvSpPr>
          <p:nvPr>
            <p:ph type="body" idx="3"/>
          </p:nvPr>
        </p:nvSpPr>
        <p:spPr>
          <a:xfrm>
            <a:off x="990600" y="685800"/>
            <a:ext cx="6858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70"/>
              </a:spcBef>
              <a:spcAft>
                <a:spcPts val="0"/>
              </a:spcAft>
              <a:buClr>
                <a:srgbClr val="605F62"/>
              </a:buClr>
              <a:buSzPts val="1850"/>
              <a:buFont typeface="Noto Sans Symbols"/>
              <a:buNone/>
              <a:defRPr sz="18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3" name="Shape 203"/>
          <p:cNvSpPr>
            <a:spLocks noGrp="1"/>
          </p:cNvSpPr>
          <p:nvPr>
            <p:ph type="pic" idx="4"/>
          </p:nvPr>
        </p:nvSpPr>
        <p:spPr>
          <a:xfrm>
            <a:off x="3505200" y="1216819"/>
            <a:ext cx="22098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70"/>
              </a:spcBef>
              <a:spcAft>
                <a:spcPts val="0"/>
              </a:spcAft>
              <a:buClr>
                <a:schemeClr val="accent1"/>
              </a:buClr>
              <a:buSzPts val="1850"/>
              <a:buFont typeface="Arial"/>
              <a:buNone/>
              <a:defRPr sz="18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-254000" algn="l" rtl="0">
              <a:spcBef>
                <a:spcPts val="370"/>
              </a:spcBef>
              <a:spcAft>
                <a:spcPts val="0"/>
              </a:spcAft>
              <a:buClr>
                <a:srgbClr val="605F62"/>
              </a:buClr>
              <a:buSzPts val="1850"/>
              <a:buFont typeface="Noto Sans Symbols"/>
              <a:buChar char="−"/>
              <a:defRPr sz="18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20712" marR="0" lvl="2" indent="-163512" algn="l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804862" marR="0" lvl="3" indent="-182562" algn="l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68375" marR="0" lvl="4" indent="-168275" algn="l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4" name="Shape 204"/>
          <p:cNvSpPr>
            <a:spLocks noGrp="1"/>
          </p:cNvSpPr>
          <p:nvPr>
            <p:ph type="pic" idx="5"/>
          </p:nvPr>
        </p:nvSpPr>
        <p:spPr>
          <a:xfrm>
            <a:off x="6019800" y="1216819"/>
            <a:ext cx="22098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370"/>
              </a:spcBef>
              <a:spcAft>
                <a:spcPts val="0"/>
              </a:spcAft>
              <a:buClr>
                <a:schemeClr val="accent1"/>
              </a:buClr>
              <a:buSzPts val="1850"/>
              <a:buFont typeface="Arial"/>
              <a:buNone/>
              <a:defRPr sz="18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-254000" algn="l" rtl="0">
              <a:spcBef>
                <a:spcPts val="370"/>
              </a:spcBef>
              <a:spcAft>
                <a:spcPts val="0"/>
              </a:spcAft>
              <a:buClr>
                <a:srgbClr val="605F62"/>
              </a:buClr>
              <a:buSzPts val="1850"/>
              <a:buFont typeface="Noto Sans Symbols"/>
              <a:buChar char="−"/>
              <a:defRPr sz="18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20712" marR="0" lvl="2" indent="-163512" algn="l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804862" marR="0" lvl="3" indent="-182562" algn="l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68375" marR="0" lvl="4" indent="-168275" algn="l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05" name="Shape 2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5927" y="4800599"/>
            <a:ext cx="1063847" cy="1989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>
            <a:spLocks noGrp="1"/>
          </p:cNvSpPr>
          <p:nvPr>
            <p:ph type="title"/>
          </p:nvPr>
        </p:nvSpPr>
        <p:spPr>
          <a:xfrm>
            <a:off x="990599" y="114300"/>
            <a:ext cx="77139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alibri"/>
              <a:buNone/>
              <a:defRPr sz="2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8" name="Shape 208"/>
          <p:cNvSpPr txBox="1">
            <a:spLocks noGrp="1"/>
          </p:cNvSpPr>
          <p:nvPr>
            <p:ph type="dt" idx="10"/>
          </p:nvPr>
        </p:nvSpPr>
        <p:spPr>
          <a:xfrm>
            <a:off x="2350008" y="4896612"/>
            <a:ext cx="850500" cy="1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9" name="Shape 209"/>
          <p:cNvSpPr txBox="1">
            <a:spLocks noGrp="1"/>
          </p:cNvSpPr>
          <p:nvPr>
            <p:ph type="ftr" idx="11"/>
          </p:nvPr>
        </p:nvSpPr>
        <p:spPr>
          <a:xfrm>
            <a:off x="3121994" y="4864207"/>
            <a:ext cx="5181600" cy="1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0" name="Shape 210"/>
          <p:cNvSpPr txBox="1">
            <a:spLocks noGrp="1"/>
          </p:cNvSpPr>
          <p:nvPr>
            <p:ph type="sldNum" idx="12"/>
          </p:nvPr>
        </p:nvSpPr>
        <p:spPr>
          <a:xfrm>
            <a:off x="8305799" y="4864207"/>
            <a:ext cx="346800" cy="1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B1ACC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990600" y="685800"/>
            <a:ext cx="6858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70"/>
              </a:spcBef>
              <a:spcAft>
                <a:spcPts val="0"/>
              </a:spcAft>
              <a:buClr>
                <a:srgbClr val="605F62"/>
              </a:buClr>
              <a:buSzPts val="1850"/>
              <a:buFont typeface="Noto Sans Symbols"/>
              <a:buNone/>
              <a:defRPr sz="18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>
            <a:spLocks noGrp="1"/>
          </p:cNvSpPr>
          <p:nvPr>
            <p:ph type="dt" idx="10"/>
          </p:nvPr>
        </p:nvSpPr>
        <p:spPr>
          <a:xfrm>
            <a:off x="2350008" y="4896612"/>
            <a:ext cx="850500" cy="1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4" name="Shape 214"/>
          <p:cNvSpPr txBox="1">
            <a:spLocks noGrp="1"/>
          </p:cNvSpPr>
          <p:nvPr>
            <p:ph type="ftr" idx="11"/>
          </p:nvPr>
        </p:nvSpPr>
        <p:spPr>
          <a:xfrm>
            <a:off x="3121994" y="4864207"/>
            <a:ext cx="5181600" cy="1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5" name="Shape 215"/>
          <p:cNvSpPr txBox="1">
            <a:spLocks noGrp="1"/>
          </p:cNvSpPr>
          <p:nvPr>
            <p:ph type="sldNum" idx="12"/>
          </p:nvPr>
        </p:nvSpPr>
        <p:spPr>
          <a:xfrm>
            <a:off x="8305799" y="4864207"/>
            <a:ext cx="346800" cy="1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16" name="Shape 2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5924" y="4800599"/>
            <a:ext cx="1063852" cy="1989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>
  <p:cSld name="Section Header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Shape 9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6858000" cy="5130641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Shape 100"/>
          <p:cNvSpPr txBox="1">
            <a:spLocks noGrp="1"/>
          </p:cNvSpPr>
          <p:nvPr>
            <p:ph type="ctrTitle"/>
          </p:nvPr>
        </p:nvSpPr>
        <p:spPr>
          <a:xfrm>
            <a:off x="1404256" y="2202683"/>
            <a:ext cx="38862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subTitle" idx="1"/>
          </p:nvPr>
        </p:nvSpPr>
        <p:spPr>
          <a:xfrm>
            <a:off x="1404256" y="3101246"/>
            <a:ext cx="43869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370"/>
              </a:spcBef>
              <a:spcAft>
                <a:spcPts val="0"/>
              </a:spcAft>
              <a:buClr>
                <a:srgbClr val="605F62"/>
              </a:buClr>
              <a:buSzPts val="1850"/>
              <a:buFont typeface="Noto Sans Symbols"/>
              <a:buNone/>
              <a:defRPr sz="185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02" name="Shape 1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0633" y="683895"/>
            <a:ext cx="1863455" cy="3480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d Slide">
  <p:cSld name="End Slide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Shape 222" descr="555104_NMgradientLH_RGB_102313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6789420" cy="5092065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Shape 223"/>
          <p:cNvSpPr txBox="1">
            <a:spLocks noGrp="1"/>
          </p:cNvSpPr>
          <p:nvPr>
            <p:ph type="ctrTitle"/>
          </p:nvPr>
        </p:nvSpPr>
        <p:spPr>
          <a:xfrm>
            <a:off x="990600" y="2048634"/>
            <a:ext cx="6722400" cy="6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alibri"/>
              <a:buNone/>
              <a:defRPr sz="6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24" name="Shape 224"/>
          <p:cNvSpPr txBox="1">
            <a:spLocks noGrp="1"/>
          </p:cNvSpPr>
          <p:nvPr>
            <p:ph type="subTitle" idx="1"/>
          </p:nvPr>
        </p:nvSpPr>
        <p:spPr>
          <a:xfrm>
            <a:off x="990600" y="2686050"/>
            <a:ext cx="6400800" cy="5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370"/>
              </a:spcBef>
              <a:spcAft>
                <a:spcPts val="0"/>
              </a:spcAft>
              <a:buClr>
                <a:srgbClr val="605F62"/>
              </a:buClr>
              <a:buSzPts val="1850"/>
              <a:buFont typeface="Noto Sans Symbols"/>
              <a:buNone/>
              <a:defRPr sz="185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5" name="Shape 225"/>
          <p:cNvSpPr txBox="1">
            <a:spLocks noGrp="1"/>
          </p:cNvSpPr>
          <p:nvPr>
            <p:ph type="dt" idx="10"/>
          </p:nvPr>
        </p:nvSpPr>
        <p:spPr>
          <a:xfrm>
            <a:off x="6855794" y="4674393"/>
            <a:ext cx="1447800" cy="1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6" name="Shape 226"/>
          <p:cNvSpPr txBox="1">
            <a:spLocks noGrp="1"/>
          </p:cNvSpPr>
          <p:nvPr>
            <p:ph type="ftr" idx="11"/>
          </p:nvPr>
        </p:nvSpPr>
        <p:spPr>
          <a:xfrm>
            <a:off x="3121994" y="4798267"/>
            <a:ext cx="5181600" cy="1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7" name="Shape 227"/>
          <p:cNvSpPr txBox="1">
            <a:spLocks noGrp="1"/>
          </p:cNvSpPr>
          <p:nvPr>
            <p:ph type="sldNum" idx="12"/>
          </p:nvPr>
        </p:nvSpPr>
        <p:spPr>
          <a:xfrm>
            <a:off x="8305799" y="4798267"/>
            <a:ext cx="346800" cy="1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28" name="Shape 2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5927" y="4800599"/>
            <a:ext cx="1063847" cy="1989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46231-FB97-41DB-AB90-93ECF2814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65D7B9-DFB0-40B6-B15F-5134C30DAB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521F3-60F8-44A6-B98F-D65010E66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A9BAC-EB7C-4C94-BB69-57DB7F5AB9AE}" type="datetimeFigureOut">
              <a:rPr lang="en-US" smtClean="0"/>
              <a:t>5/21/2018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D247AF-D4FB-40A7-B55C-103AB51F2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73F8AB-A8E3-482E-9685-3CEDD08CA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42E87-2EB1-4A05-9164-DCB93341B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5100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>
                <a:uFillTx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>
                <a:uFillTx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>
                <a:uFillTx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>
                <a:uFillTx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>
                <a:uFillTx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>
                <a:uFillTx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>
                <a:uFillTx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>
                <a:uFillTx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>
                <a:uFillTx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  <a:uFillTx/>
              </a:defRPr>
            </a:lvl1pPr>
            <a:lvl2pPr lvl="1">
              <a:buNone/>
              <a:defRPr>
                <a:solidFill>
                  <a:schemeClr val="lt1"/>
                </a:solidFill>
                <a:uFillTx/>
              </a:defRPr>
            </a:lvl2pPr>
            <a:lvl3pPr lvl="2">
              <a:buNone/>
              <a:defRPr>
                <a:solidFill>
                  <a:schemeClr val="lt1"/>
                </a:solidFill>
                <a:uFillTx/>
              </a:defRPr>
            </a:lvl3pPr>
            <a:lvl4pPr lvl="3">
              <a:buNone/>
              <a:defRPr>
                <a:solidFill>
                  <a:schemeClr val="lt1"/>
                </a:solidFill>
                <a:uFillTx/>
              </a:defRPr>
            </a:lvl4pPr>
            <a:lvl5pPr lvl="4">
              <a:buNone/>
              <a:defRPr>
                <a:solidFill>
                  <a:schemeClr val="lt1"/>
                </a:solidFill>
                <a:uFillTx/>
              </a:defRPr>
            </a:lvl5pPr>
            <a:lvl6pPr lvl="5">
              <a:buNone/>
              <a:defRPr>
                <a:solidFill>
                  <a:schemeClr val="lt1"/>
                </a:solidFill>
                <a:uFillTx/>
              </a:defRPr>
            </a:lvl6pPr>
            <a:lvl7pPr lvl="6">
              <a:buNone/>
              <a:defRPr>
                <a:solidFill>
                  <a:schemeClr val="lt1"/>
                </a:solidFill>
                <a:uFillTx/>
              </a:defRPr>
            </a:lvl7pPr>
            <a:lvl8pPr lvl="7">
              <a:buNone/>
              <a:defRPr>
                <a:solidFill>
                  <a:schemeClr val="lt1"/>
                </a:solidFill>
                <a:uFillTx/>
              </a:defRPr>
            </a:lvl8pPr>
            <a:lvl9pPr lvl="8">
              <a:buNone/>
              <a:defRPr>
                <a:solidFill>
                  <a:schemeClr val="lt1"/>
                </a:solidFill>
                <a:uFillTx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029066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title"/>
          </p:nvPr>
        </p:nvSpPr>
        <p:spPr>
          <a:xfrm>
            <a:off x="457200" y="52863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457200" y="1451372"/>
            <a:ext cx="8229600" cy="329207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73050" marR="0" lvl="0" indent="36195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9BBB59"/>
              </a:buClr>
              <a:buSzPct val="95000"/>
              <a:buFont typeface="Noto Sans"/>
              <a:buChar char="●"/>
              <a:defRPr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639763" marR="0" lvl="1" indent="10477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Noto Sans"/>
              <a:buChar char="●"/>
              <a:defRPr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914400" marR="0" lvl="2" indent="-71755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Noto Sans"/>
              <a:buChar char="●"/>
              <a:defRPr sz="2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187450" marR="0" lvl="3" indent="-5080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BBB59"/>
              </a:buClr>
              <a:buSzPct val="64998"/>
              <a:buFont typeface="Noto Sans"/>
              <a:buChar char="●"/>
              <a:defRPr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1462088" marR="0" lvl="4" indent="-58739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064A2"/>
              </a:buClr>
              <a:buSzPct val="64998"/>
              <a:buFont typeface="Noto Sans"/>
              <a:buChar char="●"/>
              <a:defRPr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1737360" marR="0" lvl="5" indent="-33021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ct val="79999"/>
              <a:buFont typeface="Noto San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1920240" marR="0" lvl="6" indent="-3556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ct val="80000"/>
              <a:buFont typeface="Noto Sans"/>
              <a:buChar char="●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2194560" marR="0" lvl="7" indent="15239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onstantia"/>
              <a:buChar char="•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2468880" marR="0" lvl="8" indent="-5079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onstantia"/>
              <a:buChar char="•"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168" name="Shape 168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8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4577"/>
              </a:buClr>
              <a:buFont typeface="Constantia"/>
              <a:buNone/>
              <a:defRPr sz="1200" b="0" i="0" u="none" strike="noStrike" cap="none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9" name="Shape 169"/>
          <p:cNvSpPr txBox="1">
            <a:spLocks noGrp="1"/>
          </p:cNvSpPr>
          <p:nvPr>
            <p:ph type="ftr" idx="11"/>
          </p:nvPr>
        </p:nvSpPr>
        <p:spPr>
          <a:xfrm>
            <a:off x="2667000" y="4767262"/>
            <a:ext cx="33527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4577"/>
              </a:buClr>
              <a:buFont typeface="Constantia"/>
              <a:buNone/>
              <a:defRPr sz="1200" b="0" i="0" u="none" strike="noStrike" cap="none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0" name="Shape 170"/>
          <p:cNvSpPr txBox="1">
            <a:spLocks noGrp="1"/>
          </p:cNvSpPr>
          <p:nvPr>
            <p:ph type="sldNum" idx="12"/>
          </p:nvPr>
        </p:nvSpPr>
        <p:spPr>
          <a:xfrm>
            <a:off x="7924800" y="4767262"/>
            <a:ext cx="762000" cy="27384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4577"/>
              </a:buClr>
              <a:buSzPct val="25000"/>
              <a:buFont typeface="Constantia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rPr>
              <a:t>‹#›</a:t>
            </a:fld>
            <a:endParaRPr lang="en" sz="1200" b="0" i="0" u="none" strike="noStrike" cap="none">
              <a:solidFill>
                <a:srgbClr val="1D4577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37602528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8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4577"/>
              </a:buClr>
              <a:buFont typeface="Constantia"/>
              <a:buNone/>
              <a:defRPr sz="1200" b="0" i="0" u="none" strike="noStrike" cap="none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3" name="Shape 173"/>
          <p:cNvSpPr txBox="1">
            <a:spLocks noGrp="1"/>
          </p:cNvSpPr>
          <p:nvPr>
            <p:ph type="ftr" idx="11"/>
          </p:nvPr>
        </p:nvSpPr>
        <p:spPr>
          <a:xfrm>
            <a:off x="2667000" y="4767262"/>
            <a:ext cx="33527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4577"/>
              </a:buClr>
              <a:buFont typeface="Constantia"/>
              <a:buNone/>
              <a:defRPr sz="1200" b="0" i="0" u="none" strike="noStrike" cap="none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4" name="Shape 174"/>
          <p:cNvSpPr txBox="1">
            <a:spLocks noGrp="1"/>
          </p:cNvSpPr>
          <p:nvPr>
            <p:ph type="sldNum" idx="12"/>
          </p:nvPr>
        </p:nvSpPr>
        <p:spPr>
          <a:xfrm>
            <a:off x="7924800" y="4767262"/>
            <a:ext cx="762000" cy="27384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4577"/>
              </a:buClr>
              <a:buSzPct val="25000"/>
              <a:buFont typeface="Constantia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rPr>
              <a:t>‹#›</a:t>
            </a:fld>
            <a:endParaRPr lang="en" sz="1200" b="0" i="0" u="none" strike="noStrike" cap="none">
              <a:solidFill>
                <a:srgbClr val="1D4577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34398671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gradFill>
          <a:gsLst>
            <a:gs pos="0">
              <a:srgbClr val="4571D9"/>
            </a:gs>
            <a:gs pos="25000">
              <a:srgbClr val="4670CA"/>
            </a:gs>
            <a:gs pos="100000">
              <a:srgbClr val="00185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>
            <a:spLocks noGrp="1"/>
          </p:cNvSpPr>
          <p:nvPr>
            <p:ph type="ctrTitle"/>
          </p:nvPr>
        </p:nvSpPr>
        <p:spPr>
          <a:xfrm>
            <a:off x="533400" y="1028700"/>
            <a:ext cx="7851648" cy="1371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ACA70"/>
              </a:buClr>
              <a:buFont typeface="Calibri"/>
              <a:buNone/>
              <a:defRPr sz="5600" b="1" i="0" u="none" strike="noStrike" cap="none">
                <a:solidFill>
                  <a:srgbClr val="AACA7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Calibri"/>
              <a:buNone/>
              <a:defRPr sz="50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Calibri"/>
              <a:buNone/>
              <a:defRPr sz="50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Calibri"/>
              <a:buNone/>
              <a:defRPr sz="50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Calibri"/>
              <a:buNone/>
              <a:defRPr sz="50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Calibri"/>
              <a:buNone/>
              <a:defRPr sz="50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Calibri"/>
              <a:buNone/>
              <a:defRPr sz="50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Calibri"/>
              <a:buNone/>
              <a:defRPr sz="50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Calibri"/>
              <a:buNone/>
              <a:defRPr sz="50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7" name="Shape 177"/>
          <p:cNvSpPr txBox="1">
            <a:spLocks noGrp="1"/>
          </p:cNvSpPr>
          <p:nvPr>
            <p:ph type="subTitle" idx="1"/>
          </p:nvPr>
        </p:nvSpPr>
        <p:spPr>
          <a:xfrm>
            <a:off x="533400" y="2421401"/>
            <a:ext cx="7854696" cy="1314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45720" lvl="0" indent="0" algn="r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9BBB59"/>
              </a:buClr>
              <a:buFont typeface="Noto Sans"/>
              <a:buNone/>
              <a:defRPr sz="26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Font typeface="Noto Sans"/>
              <a:buNone/>
              <a:defRPr sz="2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accent2"/>
              </a:buClr>
              <a:buFont typeface="Noto Sans"/>
              <a:buNone/>
              <a:defRPr sz="21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BBB59"/>
              </a:buClr>
              <a:buFont typeface="Noto Sans"/>
              <a:buNone/>
              <a:defRPr sz="20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064A2"/>
              </a:buClr>
              <a:buFont typeface="Noto Sans"/>
              <a:buNone/>
              <a:defRPr sz="20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Font typeface="Noto Sans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Font typeface="Noto Sans"/>
              <a:buNone/>
              <a:defRPr sz="16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Font typeface="Constantia"/>
              <a:buNone/>
              <a:defRPr sz="16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Font typeface="Constantia"/>
              <a:buNone/>
              <a:defRPr sz="1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178" name="Shape 178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8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E0D6"/>
              </a:buClr>
              <a:buFont typeface="Constantia"/>
              <a:buNone/>
              <a:defRPr sz="1200" b="0" i="0" u="none" strike="noStrike" cap="none">
                <a:solidFill>
                  <a:srgbClr val="E2E0D6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9" name="Shape 179"/>
          <p:cNvSpPr txBox="1">
            <a:spLocks noGrp="1"/>
          </p:cNvSpPr>
          <p:nvPr>
            <p:ph type="ftr" idx="11"/>
          </p:nvPr>
        </p:nvSpPr>
        <p:spPr>
          <a:xfrm>
            <a:off x="2667000" y="4767262"/>
            <a:ext cx="33527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E0D6"/>
              </a:buClr>
              <a:buFont typeface="Constantia"/>
              <a:buNone/>
              <a:defRPr sz="1200" b="0" i="0" u="none" strike="noStrike" cap="none">
                <a:solidFill>
                  <a:srgbClr val="E2E0D6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0" name="Shape 180"/>
          <p:cNvSpPr txBox="1">
            <a:spLocks noGrp="1"/>
          </p:cNvSpPr>
          <p:nvPr>
            <p:ph type="sldNum" idx="12"/>
          </p:nvPr>
        </p:nvSpPr>
        <p:spPr>
          <a:xfrm>
            <a:off x="7924800" y="4767262"/>
            <a:ext cx="762000" cy="27384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E0D6"/>
              </a:buClr>
              <a:buSzPct val="25000"/>
              <a:buFont typeface="Constantia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E2E0D6"/>
                </a:solidFill>
                <a:latin typeface="Constantia"/>
                <a:ea typeface="Constantia"/>
                <a:cs typeface="Constantia"/>
                <a:sym typeface="Constantia"/>
              </a:rPr>
              <a:t>‹#›</a:t>
            </a:fld>
            <a:endParaRPr lang="en" sz="1200" b="0" i="0" u="none" strike="noStrike" cap="none">
              <a:solidFill>
                <a:srgbClr val="E2E0D6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41987679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Pr>
        <a:gradFill>
          <a:gsLst>
            <a:gs pos="0">
              <a:srgbClr val="4571D9"/>
            </a:gs>
            <a:gs pos="25000">
              <a:srgbClr val="4670CA"/>
            </a:gs>
            <a:gs pos="100000">
              <a:srgbClr val="00185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4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79B3"/>
              </a:buClr>
              <a:buFont typeface="Calibri"/>
              <a:buNone/>
              <a:defRPr sz="5600" b="1" i="0" u="none" strike="noStrike" cap="none">
                <a:solidFill>
                  <a:srgbClr val="9279B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Calibri"/>
              <a:buNone/>
              <a:defRPr sz="50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Calibri"/>
              <a:buNone/>
              <a:defRPr sz="50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Calibri"/>
              <a:buNone/>
              <a:defRPr sz="50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Calibri"/>
              <a:buNone/>
              <a:defRPr sz="50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Calibri"/>
              <a:buNone/>
              <a:defRPr sz="50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Calibri"/>
              <a:buNone/>
              <a:defRPr sz="50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Calibri"/>
              <a:buNone/>
              <a:defRPr sz="50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Calibri"/>
              <a:buNone/>
              <a:defRPr sz="50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9BBB59"/>
              </a:buClr>
              <a:buFont typeface="Noto Sans"/>
              <a:buNone/>
              <a:defRPr sz="22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639763" marR="0" lvl="1" indent="-246062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Font typeface="Noto Sans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914400" marR="0" lvl="2" indent="-2540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Font typeface="Noto Sans"/>
              <a:buNone/>
              <a:defRPr sz="16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187450" marR="0" lvl="3" indent="-20955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BBB59"/>
              </a:buClr>
              <a:buFont typeface="Noto Sans"/>
              <a:buNone/>
              <a:defRPr sz="1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1462088" marR="0" lvl="4" indent="-217487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064A2"/>
              </a:buClr>
              <a:buFont typeface="Noto Sans"/>
              <a:buNone/>
              <a:defRPr sz="1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1737360" marR="0" lvl="5" indent="-33021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ct val="79999"/>
              <a:buFont typeface="Noto Sans"/>
              <a:buChar char="●"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1920240" marR="0" lvl="6" indent="-3556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ct val="80000"/>
              <a:buFont typeface="Noto Sans"/>
              <a:buChar char="●"/>
              <a:defRPr sz="16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2194560" marR="0" lvl="7" indent="15239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Constantia"/>
              <a:buChar char="•"/>
              <a:defRPr sz="16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2468880" marR="0" lvl="8" indent="-5079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Constantia"/>
              <a:buChar char="•"/>
              <a:defRPr sz="1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184" name="Shape 184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8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E0D6"/>
              </a:buClr>
              <a:buFont typeface="Constantia"/>
              <a:buNone/>
              <a:defRPr sz="1200" b="0" i="0" u="none" strike="noStrike" cap="none">
                <a:solidFill>
                  <a:srgbClr val="E2E0D6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5" name="Shape 185"/>
          <p:cNvSpPr txBox="1">
            <a:spLocks noGrp="1"/>
          </p:cNvSpPr>
          <p:nvPr>
            <p:ph type="ftr" idx="11"/>
          </p:nvPr>
        </p:nvSpPr>
        <p:spPr>
          <a:xfrm>
            <a:off x="2667000" y="4767262"/>
            <a:ext cx="33527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E0D6"/>
              </a:buClr>
              <a:buFont typeface="Constantia"/>
              <a:buNone/>
              <a:defRPr sz="1200" b="0" i="0" u="none" strike="noStrike" cap="none">
                <a:solidFill>
                  <a:srgbClr val="E2E0D6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6" name="Shape 186"/>
          <p:cNvSpPr txBox="1">
            <a:spLocks noGrp="1"/>
          </p:cNvSpPr>
          <p:nvPr>
            <p:ph type="sldNum" idx="12"/>
          </p:nvPr>
        </p:nvSpPr>
        <p:spPr>
          <a:xfrm>
            <a:off x="7924800" y="4767262"/>
            <a:ext cx="762000" cy="27384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E0D6"/>
              </a:buClr>
              <a:buSzPct val="25000"/>
              <a:buFont typeface="Constantia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E2E0D6"/>
                </a:solidFill>
                <a:latin typeface="Constantia"/>
                <a:ea typeface="Constantia"/>
                <a:cs typeface="Constantia"/>
                <a:sym typeface="Constantia"/>
              </a:rPr>
              <a:t>‹#›</a:t>
            </a:fld>
            <a:endParaRPr lang="en" sz="1200" b="0" i="0" u="none" strike="noStrike" cap="none">
              <a:solidFill>
                <a:srgbClr val="E2E0D6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27244145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>
            <a:spLocks noGrp="1"/>
          </p:cNvSpPr>
          <p:nvPr>
            <p:ph type="title"/>
          </p:nvPr>
        </p:nvSpPr>
        <p:spPr>
          <a:xfrm>
            <a:off x="457200" y="528065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457200" y="1440062"/>
            <a:ext cx="4038598" cy="332612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73050" marR="0" lvl="0" indent="36195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9BBB59"/>
              </a:buClr>
              <a:buSzPct val="95000"/>
              <a:buFont typeface="Noto Sans"/>
              <a:buChar char="●"/>
              <a:defRPr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639763" marR="0" lvl="1" indent="10477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Noto Sans"/>
              <a:buChar char="●"/>
              <a:defRPr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914400" marR="0" lvl="2" indent="-76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Noto Sans"/>
              <a:buChar char="●"/>
              <a:defRPr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187450" marR="0" lvl="3" indent="-7175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BBB59"/>
              </a:buClr>
              <a:buSzPct val="64998"/>
              <a:buFont typeface="Noto San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1462088" marR="0" lvl="4" indent="-7969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064A2"/>
              </a:buClr>
              <a:buSzPct val="64998"/>
              <a:buFont typeface="Noto San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1737360" marR="0" lvl="5" indent="-33021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ct val="79999"/>
              <a:buFont typeface="Noto San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1920240" marR="0" lvl="6" indent="-3556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ct val="80000"/>
              <a:buFont typeface="Noto Sans"/>
              <a:buChar char="●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2194560" marR="0" lvl="7" indent="15239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onstantia"/>
              <a:buChar char="•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2468880" marR="0" lvl="8" indent="-5079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onstantia"/>
              <a:buChar char="•"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190" name="Shape 190"/>
          <p:cNvSpPr txBox="1">
            <a:spLocks noGrp="1"/>
          </p:cNvSpPr>
          <p:nvPr>
            <p:ph type="body" idx="2"/>
          </p:nvPr>
        </p:nvSpPr>
        <p:spPr>
          <a:xfrm>
            <a:off x="4648200" y="1440062"/>
            <a:ext cx="4038598" cy="332612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73050" marR="0" lvl="0" indent="36195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9BBB59"/>
              </a:buClr>
              <a:buSzPct val="95000"/>
              <a:buFont typeface="Noto Sans"/>
              <a:buChar char="●"/>
              <a:defRPr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639763" marR="0" lvl="1" indent="10477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Noto Sans"/>
              <a:buChar char="●"/>
              <a:defRPr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914400" marR="0" lvl="2" indent="-76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Noto Sans"/>
              <a:buChar char="●"/>
              <a:defRPr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187450" marR="0" lvl="3" indent="-7175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BBB59"/>
              </a:buClr>
              <a:buSzPct val="64998"/>
              <a:buFont typeface="Noto San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1462088" marR="0" lvl="4" indent="-7969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064A2"/>
              </a:buClr>
              <a:buSzPct val="64998"/>
              <a:buFont typeface="Noto San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1737360" marR="0" lvl="5" indent="-33021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ct val="79999"/>
              <a:buFont typeface="Noto San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1920240" marR="0" lvl="6" indent="-3556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ct val="80000"/>
              <a:buFont typeface="Noto Sans"/>
              <a:buChar char="●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2194560" marR="0" lvl="7" indent="15239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onstantia"/>
              <a:buChar char="•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2468880" marR="0" lvl="8" indent="-5079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onstantia"/>
              <a:buChar char="•"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191" name="Shape 191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8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4577"/>
              </a:buClr>
              <a:buFont typeface="Constantia"/>
              <a:buNone/>
              <a:defRPr sz="1200" b="0" i="0" u="none" strike="noStrike" cap="none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2" name="Shape 192"/>
          <p:cNvSpPr txBox="1">
            <a:spLocks noGrp="1"/>
          </p:cNvSpPr>
          <p:nvPr>
            <p:ph type="ftr" idx="11"/>
          </p:nvPr>
        </p:nvSpPr>
        <p:spPr>
          <a:xfrm>
            <a:off x="2667000" y="4767262"/>
            <a:ext cx="33527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4577"/>
              </a:buClr>
              <a:buFont typeface="Constantia"/>
              <a:buNone/>
              <a:defRPr sz="1200" b="0" i="0" u="none" strike="noStrike" cap="none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3" name="Shape 193"/>
          <p:cNvSpPr txBox="1">
            <a:spLocks noGrp="1"/>
          </p:cNvSpPr>
          <p:nvPr>
            <p:ph type="sldNum" idx="12"/>
          </p:nvPr>
        </p:nvSpPr>
        <p:spPr>
          <a:xfrm>
            <a:off x="7924800" y="4767262"/>
            <a:ext cx="762000" cy="27384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4577"/>
              </a:buClr>
              <a:buSzPct val="25000"/>
              <a:buFont typeface="Constantia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rPr>
              <a:t>‹#›</a:t>
            </a:fld>
            <a:endParaRPr lang="en" sz="1200" b="0" i="0" u="none" strike="noStrike" cap="none">
              <a:solidFill>
                <a:srgbClr val="1D4577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7918701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 txBox="1">
            <a:spLocks noGrp="1"/>
          </p:cNvSpPr>
          <p:nvPr>
            <p:ph type="title"/>
          </p:nvPr>
        </p:nvSpPr>
        <p:spPr>
          <a:xfrm>
            <a:off x="457200" y="528065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457200" y="1391436"/>
            <a:ext cx="4040187" cy="49451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BBB59"/>
              </a:buClr>
              <a:buFont typeface="Noto Sans"/>
              <a:buNone/>
              <a:defRPr sz="2400" b="1" i="0" u="none" strike="noStrike" cap="none">
                <a:solidFill>
                  <a:schemeClr val="dk2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639763" marR="0" lvl="1" indent="-24606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Noto Sans"/>
              <a:buNone/>
              <a:defRPr sz="20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914400" marR="0" lvl="2" indent="-2540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Font typeface="Noto Sans"/>
              <a:buNone/>
              <a:defRPr sz="18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187450" marR="0" lvl="3" indent="-2095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BBB59"/>
              </a:buClr>
              <a:buFont typeface="Noto Sans"/>
              <a:buNone/>
              <a:defRPr sz="16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1462088" marR="0" lvl="4" indent="-217487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064A2"/>
              </a:buClr>
              <a:buFont typeface="Noto Sans"/>
              <a:buNone/>
              <a:defRPr sz="16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1737360" marR="0" lvl="5" indent="-33021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ct val="79999"/>
              <a:buFont typeface="Noto San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1920240" marR="0" lvl="6" indent="-3556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ct val="80000"/>
              <a:buFont typeface="Noto Sans"/>
              <a:buChar char="●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2194560" marR="0" lvl="7" indent="15239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onstantia"/>
              <a:buChar char="•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2468880" marR="0" lvl="8" indent="-5079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onstantia"/>
              <a:buChar char="•"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197" name="Shape 197"/>
          <p:cNvSpPr txBox="1">
            <a:spLocks noGrp="1"/>
          </p:cNvSpPr>
          <p:nvPr>
            <p:ph type="body" idx="2"/>
          </p:nvPr>
        </p:nvSpPr>
        <p:spPr>
          <a:xfrm>
            <a:off x="4645025" y="1394817"/>
            <a:ext cx="4041773" cy="4911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BBB59"/>
              </a:buClr>
              <a:buFont typeface="Noto Sans"/>
              <a:buNone/>
              <a:defRPr sz="2400" b="1" i="0" u="none" strike="noStrike" cap="none">
                <a:solidFill>
                  <a:schemeClr val="dk2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639763" marR="0" lvl="1" indent="-24606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Noto Sans"/>
              <a:buNone/>
              <a:defRPr sz="20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914400" marR="0" lvl="2" indent="-2540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Font typeface="Noto Sans"/>
              <a:buNone/>
              <a:defRPr sz="18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187450" marR="0" lvl="3" indent="-2095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BBB59"/>
              </a:buClr>
              <a:buFont typeface="Noto Sans"/>
              <a:buNone/>
              <a:defRPr sz="16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1462088" marR="0" lvl="4" indent="-217487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064A2"/>
              </a:buClr>
              <a:buFont typeface="Noto Sans"/>
              <a:buNone/>
              <a:defRPr sz="1600" b="1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1737360" marR="0" lvl="5" indent="-33021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ct val="79999"/>
              <a:buFont typeface="Noto San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1920240" marR="0" lvl="6" indent="-3556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ct val="80000"/>
              <a:buFont typeface="Noto Sans"/>
              <a:buChar char="●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2194560" marR="0" lvl="7" indent="15239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onstantia"/>
              <a:buChar char="•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2468880" marR="0" lvl="8" indent="-5079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onstantia"/>
              <a:buChar char="•"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198" name="Shape 198"/>
          <p:cNvSpPr txBox="1">
            <a:spLocks noGrp="1"/>
          </p:cNvSpPr>
          <p:nvPr>
            <p:ph type="body" idx="3"/>
          </p:nvPr>
        </p:nvSpPr>
        <p:spPr>
          <a:xfrm>
            <a:off x="457200" y="1885950"/>
            <a:ext cx="4040187" cy="288429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73050" marR="0" lvl="0" indent="-13334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9BBB59"/>
              </a:buClr>
              <a:buSzPct val="95000"/>
              <a:buFont typeface="Noto Sans"/>
              <a:buChar char="●"/>
              <a:defRPr sz="2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639763" marR="0" lvl="1" indent="-3651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Noto Sans"/>
              <a:buChar char="●"/>
              <a:defRPr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914400" marR="0" lvl="2" indent="-9778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Noto San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187450" marR="0" lvl="3" indent="-80011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BBB59"/>
              </a:buClr>
              <a:buSzPct val="64999"/>
              <a:buFont typeface="Noto Sans"/>
              <a:buChar char="●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1462088" marR="0" lvl="4" indent="-87948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064A2"/>
              </a:buClr>
              <a:buSzPct val="64999"/>
              <a:buFont typeface="Noto Sans"/>
              <a:buChar char="●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1737360" marR="0" lvl="5" indent="-33021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ct val="79999"/>
              <a:buFont typeface="Noto San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1920240" marR="0" lvl="6" indent="-3556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ct val="80000"/>
              <a:buFont typeface="Noto Sans"/>
              <a:buChar char="●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2194560" marR="0" lvl="7" indent="15239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onstantia"/>
              <a:buChar char="•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2468880" marR="0" lvl="8" indent="-5079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onstantia"/>
              <a:buChar char="•"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199" name="Shape 199"/>
          <p:cNvSpPr txBox="1">
            <a:spLocks noGrp="1"/>
          </p:cNvSpPr>
          <p:nvPr>
            <p:ph type="body" idx="4"/>
          </p:nvPr>
        </p:nvSpPr>
        <p:spPr>
          <a:xfrm>
            <a:off x="4645025" y="1885950"/>
            <a:ext cx="4041773" cy="288429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73050" marR="0" lvl="0" indent="-13334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9BBB59"/>
              </a:buClr>
              <a:buSzPct val="95000"/>
              <a:buFont typeface="Noto Sans"/>
              <a:buChar char="●"/>
              <a:defRPr sz="2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639763" marR="0" lvl="1" indent="-3651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Noto Sans"/>
              <a:buChar char="●"/>
              <a:defRPr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914400" marR="0" lvl="2" indent="-9778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Noto San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187450" marR="0" lvl="3" indent="-80011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BBB59"/>
              </a:buClr>
              <a:buSzPct val="64999"/>
              <a:buFont typeface="Noto Sans"/>
              <a:buChar char="●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1462088" marR="0" lvl="4" indent="-87948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064A2"/>
              </a:buClr>
              <a:buSzPct val="64999"/>
              <a:buFont typeface="Noto Sans"/>
              <a:buChar char="●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1737360" marR="0" lvl="5" indent="-33021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ct val="79999"/>
              <a:buFont typeface="Noto San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1920240" marR="0" lvl="6" indent="-3556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ct val="80000"/>
              <a:buFont typeface="Noto Sans"/>
              <a:buChar char="●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2194560" marR="0" lvl="7" indent="15239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onstantia"/>
              <a:buChar char="•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2468880" marR="0" lvl="8" indent="-5079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onstantia"/>
              <a:buChar char="•"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200" name="Shape 200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8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4577"/>
              </a:buClr>
              <a:buFont typeface="Constantia"/>
              <a:buNone/>
              <a:defRPr sz="1200" b="0" i="0" u="none" strike="noStrike" cap="none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1" name="Shape 201"/>
          <p:cNvSpPr txBox="1">
            <a:spLocks noGrp="1"/>
          </p:cNvSpPr>
          <p:nvPr>
            <p:ph type="ftr" idx="11"/>
          </p:nvPr>
        </p:nvSpPr>
        <p:spPr>
          <a:xfrm>
            <a:off x="2667000" y="4767262"/>
            <a:ext cx="33527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4577"/>
              </a:buClr>
              <a:buFont typeface="Constantia"/>
              <a:buNone/>
              <a:defRPr sz="1200" b="0" i="0" u="none" strike="noStrike" cap="none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2" name="Shape 202"/>
          <p:cNvSpPr txBox="1">
            <a:spLocks noGrp="1"/>
          </p:cNvSpPr>
          <p:nvPr>
            <p:ph type="sldNum" idx="12"/>
          </p:nvPr>
        </p:nvSpPr>
        <p:spPr>
          <a:xfrm>
            <a:off x="7924800" y="4767262"/>
            <a:ext cx="762000" cy="27384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4577"/>
              </a:buClr>
              <a:buSzPct val="25000"/>
              <a:buFont typeface="Constantia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rPr>
              <a:t>‹#›</a:t>
            </a:fld>
            <a:endParaRPr lang="en" sz="1200" b="0" i="0" u="none" strike="noStrike" cap="none">
              <a:solidFill>
                <a:srgbClr val="1D4577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22059835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>
            <a:spLocks noGrp="1"/>
          </p:cNvSpPr>
          <p:nvPr>
            <p:ph type="title"/>
          </p:nvPr>
        </p:nvSpPr>
        <p:spPr>
          <a:xfrm>
            <a:off x="457200" y="528065"/>
            <a:ext cx="8305799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5" name="Shape 205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8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4577"/>
              </a:buClr>
              <a:buFont typeface="Constantia"/>
              <a:buNone/>
              <a:defRPr sz="1200" b="0" i="0" u="none" strike="noStrike" cap="none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6" name="Shape 206"/>
          <p:cNvSpPr txBox="1">
            <a:spLocks noGrp="1"/>
          </p:cNvSpPr>
          <p:nvPr>
            <p:ph type="ftr" idx="11"/>
          </p:nvPr>
        </p:nvSpPr>
        <p:spPr>
          <a:xfrm>
            <a:off x="2667000" y="4767262"/>
            <a:ext cx="33527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4577"/>
              </a:buClr>
              <a:buFont typeface="Constantia"/>
              <a:buNone/>
              <a:defRPr sz="1200" b="0" i="0" u="none" strike="noStrike" cap="none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7" name="Shape 207"/>
          <p:cNvSpPr txBox="1">
            <a:spLocks noGrp="1"/>
          </p:cNvSpPr>
          <p:nvPr>
            <p:ph type="sldNum" idx="12"/>
          </p:nvPr>
        </p:nvSpPr>
        <p:spPr>
          <a:xfrm>
            <a:off x="7924800" y="4767262"/>
            <a:ext cx="762000" cy="27384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4577"/>
              </a:buClr>
              <a:buSzPct val="25000"/>
              <a:buFont typeface="Constantia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rPr>
              <a:t>‹#›</a:t>
            </a:fld>
            <a:endParaRPr lang="en" sz="1200" b="0" i="0" u="none" strike="noStrike" cap="none">
              <a:solidFill>
                <a:srgbClr val="1D4577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2997614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2">
  <p:cSld name="Section Header 2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Shape 10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6858000" cy="5130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Shape 1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0633" y="683895"/>
            <a:ext cx="1863455" cy="348078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Shape 106"/>
          <p:cNvSpPr txBox="1">
            <a:spLocks noGrp="1"/>
          </p:cNvSpPr>
          <p:nvPr>
            <p:ph type="ctrTitle"/>
          </p:nvPr>
        </p:nvSpPr>
        <p:spPr>
          <a:xfrm>
            <a:off x="1404256" y="2202683"/>
            <a:ext cx="38862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subTitle" idx="1"/>
          </p:nvPr>
        </p:nvSpPr>
        <p:spPr>
          <a:xfrm>
            <a:off x="1404256" y="3101246"/>
            <a:ext cx="43869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370"/>
              </a:spcBef>
              <a:spcAft>
                <a:spcPts val="0"/>
              </a:spcAft>
              <a:buClr>
                <a:srgbClr val="605F62"/>
              </a:buClr>
              <a:buSzPts val="1850"/>
              <a:buFont typeface="Noto Sans Symbols"/>
              <a:buNone/>
              <a:defRPr sz="185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 txBox="1">
            <a:spLocks noGrp="1"/>
          </p:cNvSpPr>
          <p:nvPr>
            <p:ph type="title"/>
          </p:nvPr>
        </p:nvSpPr>
        <p:spPr>
          <a:xfrm>
            <a:off x="685800" y="385764"/>
            <a:ext cx="2743199" cy="8715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  <a:defRPr sz="26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0" name="Shape 210"/>
          <p:cNvSpPr txBox="1">
            <a:spLocks noGrp="1"/>
          </p:cNvSpPr>
          <p:nvPr>
            <p:ph type="body" idx="1"/>
          </p:nvPr>
        </p:nvSpPr>
        <p:spPr>
          <a:xfrm>
            <a:off x="685800" y="1257300"/>
            <a:ext cx="2743199" cy="342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BBB59"/>
              </a:buClr>
              <a:buFont typeface="Noto Sans"/>
              <a:buNone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639763" marR="0" lvl="1" indent="-4762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Font typeface="Noto Sans"/>
              <a:buNone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Font typeface="Noto Sans"/>
              <a:buNone/>
              <a:defRPr sz="1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187450" marR="0" lvl="3" indent="-635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9BBB59"/>
              </a:buClr>
              <a:buFont typeface="Noto Sans"/>
              <a:buNone/>
              <a:defRPr sz="9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1462088" marR="0" lvl="4" indent="-1587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8064A2"/>
              </a:buClr>
              <a:buFont typeface="Noto Sans"/>
              <a:buNone/>
              <a:defRPr sz="9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1737360" marR="0" lvl="5" indent="-33021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ct val="79999"/>
              <a:buFont typeface="Noto San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1920240" marR="0" lvl="6" indent="-3556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ct val="80000"/>
              <a:buFont typeface="Noto Sans"/>
              <a:buChar char="●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2194560" marR="0" lvl="7" indent="15239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onstantia"/>
              <a:buChar char="•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2468880" marR="0" lvl="8" indent="-5079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onstantia"/>
              <a:buChar char="•"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211" name="Shape 211"/>
          <p:cNvSpPr txBox="1">
            <a:spLocks noGrp="1"/>
          </p:cNvSpPr>
          <p:nvPr>
            <p:ph type="body" idx="2"/>
          </p:nvPr>
        </p:nvSpPr>
        <p:spPr>
          <a:xfrm>
            <a:off x="3575050" y="1257300"/>
            <a:ext cx="5111750" cy="342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73050" marR="0" lvl="0" indent="60959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9BBB59"/>
              </a:buClr>
              <a:buSzPct val="95000"/>
              <a:buFont typeface="Noto Sans"/>
              <a:buChar char="●"/>
              <a:defRPr sz="2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639763" marR="0" lvl="1" indent="33972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Noto Sans"/>
              <a:buChar char="●"/>
              <a:defRPr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914400" marR="0" lvl="2" indent="-4571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Noto Sans"/>
              <a:buChar char="●"/>
              <a:defRPr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187450" marR="0" lvl="3" indent="-5080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BBB59"/>
              </a:buClr>
              <a:buSzPct val="64998"/>
              <a:buFont typeface="Noto Sans"/>
              <a:buChar char="●"/>
              <a:defRPr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1462088" marR="0" lvl="4" indent="-7969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064A2"/>
              </a:buClr>
              <a:buSzPct val="64998"/>
              <a:buFont typeface="Noto San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1737360" marR="0" lvl="5" indent="-33021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ct val="79999"/>
              <a:buFont typeface="Noto San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1920240" marR="0" lvl="6" indent="-3556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ct val="80000"/>
              <a:buFont typeface="Noto Sans"/>
              <a:buChar char="●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2194560" marR="0" lvl="7" indent="15239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onstantia"/>
              <a:buChar char="•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2468880" marR="0" lvl="8" indent="-5079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onstantia"/>
              <a:buChar char="•"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212" name="Shape 212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8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4577"/>
              </a:buClr>
              <a:buFont typeface="Constantia"/>
              <a:buNone/>
              <a:defRPr sz="1200" b="0" i="0" u="none" strike="noStrike" cap="none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3" name="Shape 213"/>
          <p:cNvSpPr txBox="1">
            <a:spLocks noGrp="1"/>
          </p:cNvSpPr>
          <p:nvPr>
            <p:ph type="ftr" idx="11"/>
          </p:nvPr>
        </p:nvSpPr>
        <p:spPr>
          <a:xfrm>
            <a:off x="2667000" y="4767262"/>
            <a:ext cx="33527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4577"/>
              </a:buClr>
              <a:buFont typeface="Constantia"/>
              <a:buNone/>
              <a:defRPr sz="1200" b="0" i="0" u="none" strike="noStrike" cap="none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4" name="Shape 214"/>
          <p:cNvSpPr txBox="1">
            <a:spLocks noGrp="1"/>
          </p:cNvSpPr>
          <p:nvPr>
            <p:ph type="sldNum" idx="12"/>
          </p:nvPr>
        </p:nvSpPr>
        <p:spPr>
          <a:xfrm>
            <a:off x="7924800" y="4767262"/>
            <a:ext cx="762000" cy="27384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4577"/>
              </a:buClr>
              <a:buSzPct val="25000"/>
              <a:buFont typeface="Constantia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rPr>
              <a:t>‹#›</a:t>
            </a:fld>
            <a:endParaRPr lang="en" sz="1200" b="0" i="0" u="none" strike="noStrike" cap="none">
              <a:solidFill>
                <a:srgbClr val="1D4577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1947098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/>
          <p:nvPr/>
        </p:nvSpPr>
        <p:spPr>
          <a:xfrm rot="-10484314" flipH="1">
            <a:off x="3174029" y="822168"/>
            <a:ext cx="5240690" cy="3103872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9525" cap="rnd" cmpd="sng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500" dir="7500000" sx="98500" sy="100080" kx="100000" ky="100000" algn="tl" rotWithShape="0">
              <a:srgbClr val="000000">
                <a:alpha val="24313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Shape 217"/>
          <p:cNvSpPr/>
          <p:nvPr/>
        </p:nvSpPr>
        <p:spPr>
          <a:xfrm rot="-10484314" flipH="1">
            <a:off x="8004428" y="4019213"/>
            <a:ext cx="155067" cy="117352"/>
          </a:xfrm>
          <a:prstGeom prst="rtTriangle">
            <a:avLst/>
          </a:prstGeom>
          <a:solidFill>
            <a:srgbClr val="FFFFFF"/>
          </a:solidFill>
          <a:ln w="12700" cap="flat" cmpd="sng">
            <a:solidFill>
              <a:srgbClr val="FFFFFF"/>
            </a:solidFill>
            <a:prstDash val="solid"/>
            <a:bevel/>
            <a:headEnd type="none" w="med" len="med"/>
            <a:tailEnd type="none" w="med" len="med"/>
          </a:ln>
          <a:effectLst>
            <a:outerShdw blurRad="19685" dist="6350" dir="12900000" algn="tl" rotWithShape="0">
              <a:srgbClr val="000000">
                <a:alpha val="46274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Shape 218"/>
          <p:cNvSpPr/>
          <p:nvPr/>
        </p:nvSpPr>
        <p:spPr>
          <a:xfrm rot="10800000" flipH="1">
            <a:off x="-9525" y="4362449"/>
            <a:ext cx="9163048" cy="7810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4" y="365"/>
                </a:moveTo>
                <a:lnTo>
                  <a:pt x="52848" y="0"/>
                </a:lnTo>
                <a:cubicBezTo>
                  <a:pt x="57089" y="18475"/>
                  <a:pt x="79584" y="67134"/>
                  <a:pt x="90935" y="67134"/>
                </a:cubicBezTo>
                <a:cubicBezTo>
                  <a:pt x="102286" y="67134"/>
                  <a:pt x="114885" y="27804"/>
                  <a:pt x="119875" y="10060"/>
                </a:cubicBezTo>
                <a:lnTo>
                  <a:pt x="120000" y="38963"/>
                </a:lnTo>
                <a:cubicBezTo>
                  <a:pt x="117879" y="47012"/>
                  <a:pt x="104282" y="80670"/>
                  <a:pt x="89438" y="80304"/>
                </a:cubicBezTo>
                <a:cubicBezTo>
                  <a:pt x="74594" y="79939"/>
                  <a:pt x="45841" y="30182"/>
                  <a:pt x="30935" y="36768"/>
                </a:cubicBezTo>
                <a:cubicBezTo>
                  <a:pt x="15592" y="38231"/>
                  <a:pt x="5613" y="88170"/>
                  <a:pt x="0" y="120000"/>
                </a:cubicBezTo>
                <a:lnTo>
                  <a:pt x="124" y="365"/>
                </a:lnTo>
                <a:close/>
              </a:path>
            </a:pathLst>
          </a:custGeom>
          <a:gradFill>
            <a:gsLst>
              <a:gs pos="0">
                <a:srgbClr val="94312F">
                  <a:alpha val="44313"/>
                </a:srgbClr>
              </a:gs>
              <a:gs pos="100000">
                <a:srgbClr val="94C037">
                  <a:alpha val="54509"/>
                </a:srgbClr>
              </a:gs>
            </a:gsLst>
            <a:lin ang="5400000" scaled="0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219" name="Shape 219"/>
          <p:cNvSpPr/>
          <p:nvPr/>
        </p:nvSpPr>
        <p:spPr>
          <a:xfrm rot="10800000" flipH="1">
            <a:off x="4381500" y="4664868"/>
            <a:ext cx="4762498" cy="47863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cubicBezTo>
                  <a:pt x="6960" y="20571"/>
                  <a:pt x="46720" y="107495"/>
                  <a:pt x="66720" y="113747"/>
                </a:cubicBezTo>
                <a:cubicBezTo>
                  <a:pt x="86720" y="120000"/>
                  <a:pt x="111120" y="56268"/>
                  <a:pt x="120000" y="37512"/>
                </a:cubicBezTo>
                <a:lnTo>
                  <a:pt x="120000" y="121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749235">
                  <a:alpha val="29411"/>
                </a:srgbClr>
              </a:gs>
              <a:gs pos="80000">
                <a:srgbClr val="BC322E">
                  <a:alpha val="44313"/>
                </a:srgbClr>
              </a:gs>
              <a:gs pos="100000">
                <a:srgbClr val="BC322E">
                  <a:alpha val="44313"/>
                </a:srgbClr>
              </a:gs>
            </a:gsLst>
            <a:lin ang="5400000" scaled="0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220" name="Shape 220"/>
          <p:cNvSpPr txBox="1">
            <a:spLocks noGrp="1"/>
          </p:cNvSpPr>
          <p:nvPr>
            <p:ph type="title"/>
          </p:nvPr>
        </p:nvSpPr>
        <p:spPr>
          <a:xfrm>
            <a:off x="609600" y="882746"/>
            <a:ext cx="2212848" cy="118696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  <a:defRPr sz="20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1" name="Shape 221"/>
          <p:cNvSpPr txBox="1">
            <a:spLocks noGrp="1"/>
          </p:cNvSpPr>
          <p:nvPr>
            <p:ph type="body" idx="1"/>
          </p:nvPr>
        </p:nvSpPr>
        <p:spPr>
          <a:xfrm>
            <a:off x="609600" y="2121587"/>
            <a:ext cx="2209799" cy="163449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rgbClr val="9BBB59"/>
              </a:buClr>
              <a:buFont typeface="Noto Sans"/>
              <a:buNone/>
              <a:defRPr sz="13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639763" marR="0" lvl="1" indent="-117793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Noto Sans"/>
              <a:buChar char="●"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914400" marR="0" lvl="2" indent="-1714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Noto Sans"/>
              <a:buChar char="●"/>
              <a:defRPr sz="1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187450" marR="0" lvl="3" indent="-147003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9BBB59"/>
              </a:buClr>
              <a:buSzPct val="64998"/>
              <a:buFont typeface="Noto Sans"/>
              <a:buChar char="●"/>
              <a:defRPr sz="9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1462088" marR="0" lvl="4" indent="-154941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8064A2"/>
              </a:buClr>
              <a:buSzPct val="64998"/>
              <a:buFont typeface="Noto Sans"/>
              <a:buChar char="●"/>
              <a:defRPr sz="9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1737360" marR="0" lvl="5" indent="-33021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ct val="79999"/>
              <a:buFont typeface="Noto San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1920240" marR="0" lvl="6" indent="-3556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ct val="80000"/>
              <a:buFont typeface="Noto Sans"/>
              <a:buChar char="●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2194560" marR="0" lvl="7" indent="15239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onstantia"/>
              <a:buChar char="•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2468880" marR="0" lvl="8" indent="-5079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onstantia"/>
              <a:buChar char="•"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222" name="Shape 222"/>
          <p:cNvSpPr>
            <a:spLocks noGrp="1"/>
          </p:cNvSpPr>
          <p:nvPr>
            <p:ph type="pic" idx="2"/>
          </p:nvPr>
        </p:nvSpPr>
        <p:spPr>
          <a:xfrm rot="315686">
            <a:off x="3493305" y="891145"/>
            <a:ext cx="4602692" cy="2965922"/>
          </a:xfrm>
          <a:prstGeom prst="rect">
            <a:avLst/>
          </a:prstGeom>
          <a:solidFill>
            <a:schemeClr val="lt2"/>
          </a:solidFill>
          <a:ln w="9525" cap="rnd" cmpd="sng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9BBB59"/>
              </a:buClr>
              <a:buFont typeface="Noto Sans"/>
              <a:buNone/>
              <a:defRPr sz="3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639763" marR="0" lvl="1" indent="10477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Noto Sans"/>
              <a:buChar char="●"/>
              <a:defRPr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914400" marR="0" lvl="2" indent="-71755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Noto Sans"/>
              <a:buChar char="●"/>
              <a:defRPr sz="2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187450" marR="0" lvl="3" indent="-5080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BBB59"/>
              </a:buClr>
              <a:buSzPct val="64998"/>
              <a:buFont typeface="Noto Sans"/>
              <a:buChar char="●"/>
              <a:defRPr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1462088" marR="0" lvl="4" indent="-58739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064A2"/>
              </a:buClr>
              <a:buSzPct val="64998"/>
              <a:buFont typeface="Noto Sans"/>
              <a:buChar char="●"/>
              <a:defRPr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1737360" marR="0" lvl="5" indent="-33021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ct val="79999"/>
              <a:buFont typeface="Noto San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1920240" marR="0" lvl="6" indent="-3556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ct val="80000"/>
              <a:buFont typeface="Noto Sans"/>
              <a:buChar char="●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2194560" marR="0" lvl="7" indent="15239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onstantia"/>
              <a:buChar char="•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2468880" marR="0" lvl="8" indent="-5079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onstantia"/>
              <a:buChar char="•"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223" name="Shape 223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8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4577"/>
              </a:buClr>
              <a:buFont typeface="Constantia"/>
              <a:buNone/>
              <a:defRPr sz="1200" b="0" i="0" u="none" strike="noStrike" cap="none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4" name="Shape 224"/>
          <p:cNvSpPr txBox="1">
            <a:spLocks noGrp="1"/>
          </p:cNvSpPr>
          <p:nvPr>
            <p:ph type="ftr" idx="11"/>
          </p:nvPr>
        </p:nvSpPr>
        <p:spPr>
          <a:xfrm>
            <a:off x="2667000" y="4767262"/>
            <a:ext cx="33527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4577"/>
              </a:buClr>
              <a:buFont typeface="Constantia"/>
              <a:buNone/>
              <a:defRPr sz="1200" b="0" i="0" u="none" strike="noStrike" cap="none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5" name="Shape 225"/>
          <p:cNvSpPr txBox="1">
            <a:spLocks noGrp="1"/>
          </p:cNvSpPr>
          <p:nvPr>
            <p:ph type="sldNum" idx="12"/>
          </p:nvPr>
        </p:nvSpPr>
        <p:spPr>
          <a:xfrm>
            <a:off x="8077200" y="4767262"/>
            <a:ext cx="609599" cy="27384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4577"/>
              </a:buClr>
              <a:buSzPct val="25000"/>
              <a:buFont typeface="Constantia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rPr>
              <a:t>‹#›</a:t>
            </a:fld>
            <a:endParaRPr lang="en" sz="1200" b="0" i="0" u="none" strike="noStrike" cap="none">
              <a:solidFill>
                <a:srgbClr val="1D4577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26392896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 txBox="1">
            <a:spLocks noGrp="1"/>
          </p:cNvSpPr>
          <p:nvPr>
            <p:ph type="title"/>
          </p:nvPr>
        </p:nvSpPr>
        <p:spPr>
          <a:xfrm>
            <a:off x="457200" y="52863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 rot="5400000">
            <a:off x="2925960" y="-1017389"/>
            <a:ext cx="3292077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73050" marR="0" lvl="0" indent="36195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9BBB59"/>
              </a:buClr>
              <a:buSzPct val="95000"/>
              <a:buFont typeface="Noto Sans"/>
              <a:buChar char="●"/>
              <a:defRPr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639763" marR="0" lvl="1" indent="10477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Noto Sans"/>
              <a:buChar char="●"/>
              <a:defRPr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914400" marR="0" lvl="2" indent="-71755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Noto Sans"/>
              <a:buChar char="●"/>
              <a:defRPr sz="2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187450" marR="0" lvl="3" indent="-5080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BBB59"/>
              </a:buClr>
              <a:buSzPct val="64998"/>
              <a:buFont typeface="Noto Sans"/>
              <a:buChar char="●"/>
              <a:defRPr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1462088" marR="0" lvl="4" indent="-58739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064A2"/>
              </a:buClr>
              <a:buSzPct val="64998"/>
              <a:buFont typeface="Noto Sans"/>
              <a:buChar char="●"/>
              <a:defRPr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1737360" marR="0" lvl="5" indent="-33021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ct val="79999"/>
              <a:buFont typeface="Noto San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1920240" marR="0" lvl="6" indent="-3556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ct val="80000"/>
              <a:buFont typeface="Noto Sans"/>
              <a:buChar char="●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2194560" marR="0" lvl="7" indent="15239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onstantia"/>
              <a:buChar char="•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2468880" marR="0" lvl="8" indent="-5079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onstantia"/>
              <a:buChar char="•"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229" name="Shape 229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8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4577"/>
              </a:buClr>
              <a:buFont typeface="Constantia"/>
              <a:buNone/>
              <a:defRPr sz="1200" b="0" i="0" u="none" strike="noStrike" cap="none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0" name="Shape 230"/>
          <p:cNvSpPr txBox="1">
            <a:spLocks noGrp="1"/>
          </p:cNvSpPr>
          <p:nvPr>
            <p:ph type="ftr" idx="11"/>
          </p:nvPr>
        </p:nvSpPr>
        <p:spPr>
          <a:xfrm>
            <a:off x="2667000" y="4767262"/>
            <a:ext cx="33527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4577"/>
              </a:buClr>
              <a:buFont typeface="Constantia"/>
              <a:buNone/>
              <a:defRPr sz="1200" b="0" i="0" u="none" strike="noStrike" cap="none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1" name="Shape 231"/>
          <p:cNvSpPr txBox="1">
            <a:spLocks noGrp="1"/>
          </p:cNvSpPr>
          <p:nvPr>
            <p:ph type="sldNum" idx="12"/>
          </p:nvPr>
        </p:nvSpPr>
        <p:spPr>
          <a:xfrm>
            <a:off x="7924800" y="4767262"/>
            <a:ext cx="762000" cy="27384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4577"/>
              </a:buClr>
              <a:buSzPct val="25000"/>
              <a:buFont typeface="Constantia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rPr>
              <a:t>‹#›</a:t>
            </a:fld>
            <a:endParaRPr lang="en" sz="1200" b="0" i="0" u="none" strike="noStrike" cap="none">
              <a:solidFill>
                <a:srgbClr val="1D4577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32735423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 rot="5400000">
            <a:off x="5703688" y="1611511"/>
            <a:ext cx="3908822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 rot="5400000">
            <a:off x="1512688" y="-369688"/>
            <a:ext cx="3908822" cy="6019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73050" marR="0" lvl="0" indent="36195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9BBB59"/>
              </a:buClr>
              <a:buSzPct val="95000"/>
              <a:buFont typeface="Noto Sans"/>
              <a:buChar char="●"/>
              <a:defRPr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639763" marR="0" lvl="1" indent="10477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Noto Sans"/>
              <a:buChar char="●"/>
              <a:defRPr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914400" marR="0" lvl="2" indent="-71755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Noto Sans"/>
              <a:buChar char="●"/>
              <a:defRPr sz="2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187450" marR="0" lvl="3" indent="-5080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BBB59"/>
              </a:buClr>
              <a:buSzPct val="64998"/>
              <a:buFont typeface="Noto Sans"/>
              <a:buChar char="●"/>
              <a:defRPr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1462088" marR="0" lvl="4" indent="-58739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064A2"/>
              </a:buClr>
              <a:buSzPct val="64998"/>
              <a:buFont typeface="Noto Sans"/>
              <a:buChar char="●"/>
              <a:defRPr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1737360" marR="0" lvl="5" indent="-33021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ct val="79999"/>
              <a:buFont typeface="Noto San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1920240" marR="0" lvl="6" indent="-3556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ct val="80000"/>
              <a:buFont typeface="Noto Sans"/>
              <a:buChar char="●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2194560" marR="0" lvl="7" indent="15239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onstantia"/>
              <a:buChar char="•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2468880" marR="0" lvl="8" indent="-5079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onstantia"/>
              <a:buChar char="•"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235" name="Shape 235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8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4577"/>
              </a:buClr>
              <a:buFont typeface="Constantia"/>
              <a:buNone/>
              <a:defRPr sz="1200" b="0" i="0" u="none" strike="noStrike" cap="none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6" name="Shape 236"/>
          <p:cNvSpPr txBox="1">
            <a:spLocks noGrp="1"/>
          </p:cNvSpPr>
          <p:nvPr>
            <p:ph type="ftr" idx="11"/>
          </p:nvPr>
        </p:nvSpPr>
        <p:spPr>
          <a:xfrm>
            <a:off x="2667000" y="4767262"/>
            <a:ext cx="33527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4577"/>
              </a:buClr>
              <a:buFont typeface="Constantia"/>
              <a:buNone/>
              <a:defRPr sz="1200" b="0" i="0" u="none" strike="noStrike" cap="none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7" name="Shape 237"/>
          <p:cNvSpPr txBox="1">
            <a:spLocks noGrp="1"/>
          </p:cNvSpPr>
          <p:nvPr>
            <p:ph type="sldNum" idx="12"/>
          </p:nvPr>
        </p:nvSpPr>
        <p:spPr>
          <a:xfrm>
            <a:off x="7924800" y="4767262"/>
            <a:ext cx="762000" cy="27384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4577"/>
              </a:buClr>
              <a:buSzPct val="25000"/>
              <a:buFont typeface="Constantia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rPr>
              <a:t>‹#›</a:t>
            </a:fld>
            <a:endParaRPr lang="en" sz="1200" b="0" i="0" u="none" strike="noStrike" cap="none">
              <a:solidFill>
                <a:srgbClr val="1D4577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26307580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>
            <a:spLocks noGrp="1"/>
          </p:cNvSpPr>
          <p:nvPr>
            <p:ph type="ctrTitle"/>
          </p:nvPr>
        </p:nvSpPr>
        <p:spPr>
          <a:xfrm>
            <a:off x="685800" y="1597818"/>
            <a:ext cx="7772400" cy="11025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46" name="Shape 246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799" cy="1314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buClr>
                <a:srgbClr val="888888"/>
              </a:buClr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560"/>
              </a:spcBef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480"/>
              </a:spcBef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7" name="Shape 247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8" name="Shape 248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9" name="Shape 249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99400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2" name="Shape 252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3" name="Shape 253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40931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56" name="Shape 256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7" name="Shape 257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8" name="Shape 258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83363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61" name="Shape 26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2" name="Shape 262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3" name="Shape 263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4" name="Shape 264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34765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>
            <a:spLocks noGrp="1"/>
          </p:cNvSpPr>
          <p:nvPr>
            <p:ph type="title"/>
          </p:nvPr>
        </p:nvSpPr>
        <p:spPr>
          <a:xfrm>
            <a:off x="722312" y="3305175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67" name="Shape 267"/>
          <p:cNvSpPr txBox="1">
            <a:spLocks noGrp="1"/>
          </p:cNvSpPr>
          <p:nvPr>
            <p:ph type="body" idx="1"/>
          </p:nvPr>
        </p:nvSpPr>
        <p:spPr>
          <a:xfrm>
            <a:off x="722312" y="2180034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36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8" name="Shape 268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9" name="Shape 269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0" name="Shape 270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68088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73" name="Shape 27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038599" cy="33944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4" name="Shape 274"/>
          <p:cNvSpPr txBox="1">
            <a:spLocks noGrp="1"/>
          </p:cNvSpPr>
          <p:nvPr>
            <p:ph type="body" idx="2"/>
          </p:nvPr>
        </p:nvSpPr>
        <p:spPr>
          <a:xfrm>
            <a:off x="4648200" y="1200150"/>
            <a:ext cx="4038599" cy="33944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5" name="Shape 275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6" name="Shape 276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7" name="Shape 277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1586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3">
  <p:cSld name="Section Header 3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Shape 10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6858000" cy="5130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0633" y="683895"/>
            <a:ext cx="1863455" cy="348078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Shape 111"/>
          <p:cNvSpPr txBox="1">
            <a:spLocks noGrp="1"/>
          </p:cNvSpPr>
          <p:nvPr>
            <p:ph type="ctrTitle"/>
          </p:nvPr>
        </p:nvSpPr>
        <p:spPr>
          <a:xfrm>
            <a:off x="1404256" y="2202683"/>
            <a:ext cx="38862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subTitle" idx="1"/>
          </p:nvPr>
        </p:nvSpPr>
        <p:spPr>
          <a:xfrm>
            <a:off x="1404256" y="3101246"/>
            <a:ext cx="43869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370"/>
              </a:spcBef>
              <a:spcAft>
                <a:spcPts val="0"/>
              </a:spcAft>
              <a:buClr>
                <a:srgbClr val="605F62"/>
              </a:buClr>
              <a:buSzPts val="1850"/>
              <a:buFont typeface="Noto Sans Symbols"/>
              <a:buNone/>
              <a:defRPr sz="185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80" name="Shape 280"/>
          <p:cNvSpPr txBox="1">
            <a:spLocks noGrp="1"/>
          </p:cNvSpPr>
          <p:nvPr>
            <p:ph type="body" idx="1"/>
          </p:nvPr>
        </p:nvSpPr>
        <p:spPr>
          <a:xfrm>
            <a:off x="457200" y="1151334"/>
            <a:ext cx="4040187" cy="47982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1" name="Shape 281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7" cy="296346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2" name="Shape 282"/>
          <p:cNvSpPr txBox="1">
            <a:spLocks noGrp="1"/>
          </p:cNvSpPr>
          <p:nvPr>
            <p:ph type="body" idx="3"/>
          </p:nvPr>
        </p:nvSpPr>
        <p:spPr>
          <a:xfrm>
            <a:off x="4645025" y="1151334"/>
            <a:ext cx="4041774" cy="47982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3" name="Shape 283"/>
          <p:cNvSpPr txBox="1">
            <a:spLocks noGrp="1"/>
          </p:cNvSpPr>
          <p:nvPr>
            <p:ph type="body" idx="4"/>
          </p:nvPr>
        </p:nvSpPr>
        <p:spPr>
          <a:xfrm>
            <a:off x="4645025" y="1631156"/>
            <a:ext cx="4041774" cy="296346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4" name="Shape 284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5" name="Shape 285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6" name="Shape 286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19627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 txBox="1">
            <a:spLocks noGrp="1"/>
          </p:cNvSpPr>
          <p:nvPr>
            <p:ph type="title"/>
          </p:nvPr>
        </p:nvSpPr>
        <p:spPr>
          <a:xfrm>
            <a:off x="457200" y="204787"/>
            <a:ext cx="3008313" cy="8715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89" name="Shape 289"/>
          <p:cNvSpPr txBox="1">
            <a:spLocks noGrp="1"/>
          </p:cNvSpPr>
          <p:nvPr>
            <p:ph type="body" idx="1"/>
          </p:nvPr>
        </p:nvSpPr>
        <p:spPr>
          <a:xfrm>
            <a:off x="3575050" y="204787"/>
            <a:ext cx="5111750" cy="438983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0" name="Shape 290"/>
          <p:cNvSpPr txBox="1">
            <a:spLocks noGrp="1"/>
          </p:cNvSpPr>
          <p:nvPr>
            <p:ph type="body" idx="2"/>
          </p:nvPr>
        </p:nvSpPr>
        <p:spPr>
          <a:xfrm>
            <a:off x="457200" y="1076325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1" name="Shape 291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2" name="Shape 292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3" name="Shape 293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91762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399" cy="42505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96" name="Shape 296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399" cy="308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7" name="Shape 297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399" cy="60364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8" name="Shape 298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9" name="Shape 299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0" name="Shape 300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7626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03" name="Shape 303"/>
          <p:cNvSpPr txBox="1">
            <a:spLocks noGrp="1"/>
          </p:cNvSpPr>
          <p:nvPr>
            <p:ph type="body" idx="1"/>
          </p:nvPr>
        </p:nvSpPr>
        <p:spPr>
          <a:xfrm rot="5400000">
            <a:off x="2874763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4" name="Shape 304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5" name="Shape 305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6" name="Shape 306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88413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 txBox="1">
            <a:spLocks noGrp="1"/>
          </p:cNvSpPr>
          <p:nvPr>
            <p:ph type="title"/>
          </p:nvPr>
        </p:nvSpPr>
        <p:spPr>
          <a:xfrm rot="5400000">
            <a:off x="5463778" y="1371600"/>
            <a:ext cx="4388643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09" name="Shape 309"/>
          <p:cNvSpPr txBox="1">
            <a:spLocks noGrp="1"/>
          </p:cNvSpPr>
          <p:nvPr>
            <p:ph type="body" idx="1"/>
          </p:nvPr>
        </p:nvSpPr>
        <p:spPr>
          <a:xfrm rot="5400000">
            <a:off x="1272778" y="-609599"/>
            <a:ext cx="4388643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0" name="Shape 310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1" name="Shape 311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2" name="Shape 312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40081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11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name="adj" fmla="val 16667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087758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200"/>
            </a:lvl1pPr>
            <a:lvl2pPr lvl="1">
              <a:spcBef>
                <a:spcPts val="0"/>
              </a:spcBef>
              <a:buSzPct val="100000"/>
              <a:defRPr sz="4200"/>
            </a:lvl2pPr>
            <a:lvl3pPr lvl="2">
              <a:spcBef>
                <a:spcPts val="0"/>
              </a:spcBef>
              <a:buSzPct val="100000"/>
              <a:defRPr sz="4200"/>
            </a:lvl3pPr>
            <a:lvl4pPr lvl="3">
              <a:spcBef>
                <a:spcPts val="0"/>
              </a:spcBef>
              <a:buSzPct val="100000"/>
              <a:defRPr sz="4200"/>
            </a:lvl4pPr>
            <a:lvl5pPr lvl="4">
              <a:spcBef>
                <a:spcPts val="0"/>
              </a:spcBef>
              <a:buSzPct val="100000"/>
              <a:defRPr sz="4200"/>
            </a:lvl5pPr>
            <a:lvl6pPr lvl="5">
              <a:spcBef>
                <a:spcPts val="0"/>
              </a:spcBef>
              <a:buSzPct val="100000"/>
              <a:defRPr sz="4200"/>
            </a:lvl6pPr>
            <a:lvl7pPr lvl="6">
              <a:spcBef>
                <a:spcPts val="0"/>
              </a:spcBef>
              <a:buSzPct val="100000"/>
              <a:defRPr sz="4200"/>
            </a:lvl7pPr>
            <a:lvl8pPr lvl="7">
              <a:spcBef>
                <a:spcPts val="0"/>
              </a:spcBef>
              <a:buSzPct val="100000"/>
              <a:defRPr sz="4200"/>
            </a:lvl8pPr>
            <a:lvl9pPr lvl="8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6050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" name="Shape 20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528694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" name="Shape 26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3999900" cy="2710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2"/>
          </p:nvPr>
        </p:nvSpPr>
        <p:spPr>
          <a:xfrm>
            <a:off x="4694250" y="1919075"/>
            <a:ext cx="3999900" cy="2710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064118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 rot="10800000" flipH="1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" name="Shape 33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1800"/>
            </a:lvl1pPr>
            <a:lvl2pPr lvl="1">
              <a:spcBef>
                <a:spcPts val="0"/>
              </a:spcBef>
              <a:buSzPct val="100000"/>
              <a:defRPr sz="1800"/>
            </a:lvl2pPr>
            <a:lvl3pPr lvl="2">
              <a:spcBef>
                <a:spcPts val="0"/>
              </a:spcBef>
              <a:buSzPct val="100000"/>
              <a:defRPr sz="1800"/>
            </a:lvl3pPr>
            <a:lvl4pPr lvl="3">
              <a:spcBef>
                <a:spcPts val="0"/>
              </a:spcBef>
              <a:buSzPct val="100000"/>
              <a:defRPr sz="1800"/>
            </a:lvl4pPr>
            <a:lvl5pPr lvl="4">
              <a:spcBef>
                <a:spcPts val="0"/>
              </a:spcBef>
              <a:buSzPct val="100000"/>
              <a:defRPr sz="1800"/>
            </a:lvl5pPr>
            <a:lvl6pPr lvl="5">
              <a:spcBef>
                <a:spcPts val="0"/>
              </a:spcBef>
              <a:buSzPct val="100000"/>
              <a:defRPr sz="1800"/>
            </a:lvl6pPr>
            <a:lvl7pPr lvl="6">
              <a:spcBef>
                <a:spcPts val="0"/>
              </a:spcBef>
              <a:buSzPct val="100000"/>
              <a:defRPr sz="1800"/>
            </a:lvl7pPr>
            <a:lvl8pPr lvl="7">
              <a:spcBef>
                <a:spcPts val="0"/>
              </a:spcBef>
              <a:buSzPct val="100000"/>
              <a:defRPr sz="1800"/>
            </a:lvl8pPr>
            <a:lvl9pPr lvl="8">
              <a:spcBef>
                <a:spcPts val="0"/>
              </a:spcBef>
              <a:buSzPct val="100000"/>
              <a:defRPr sz="1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42354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4">
  <p:cSld name="Section Header 4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Shape 1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6858000" cy="5130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Shape 1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0633" y="683895"/>
            <a:ext cx="1863455" cy="348078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Shape 116"/>
          <p:cNvSpPr txBox="1">
            <a:spLocks noGrp="1"/>
          </p:cNvSpPr>
          <p:nvPr>
            <p:ph type="ctrTitle"/>
          </p:nvPr>
        </p:nvSpPr>
        <p:spPr>
          <a:xfrm>
            <a:off x="1404256" y="2202683"/>
            <a:ext cx="38862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subTitle" idx="1"/>
          </p:nvPr>
        </p:nvSpPr>
        <p:spPr>
          <a:xfrm>
            <a:off x="1404256" y="3101246"/>
            <a:ext cx="43869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370"/>
              </a:spcBef>
              <a:spcAft>
                <a:spcPts val="0"/>
              </a:spcAft>
              <a:buClr>
                <a:srgbClr val="605F62"/>
              </a:buClr>
              <a:buSzPts val="1850"/>
              <a:buFont typeface="Noto Sans Symbols"/>
              <a:buNone/>
              <a:defRPr sz="185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/>
          <p:nvPr/>
        </p:nvSpPr>
        <p:spPr>
          <a:xfrm rot="10800000" flipH="1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8" name="Shape 38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226077" y="357800"/>
            <a:ext cx="2808000" cy="953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809706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6000"/>
            </a:lvl1pPr>
            <a:lvl2pPr lvl="1">
              <a:spcBef>
                <a:spcPts val="0"/>
              </a:spcBef>
              <a:buSzPct val="100000"/>
              <a:defRPr sz="6000"/>
            </a:lvl2pPr>
            <a:lvl3pPr lvl="2">
              <a:spcBef>
                <a:spcPts val="0"/>
              </a:spcBef>
              <a:buSzPct val="100000"/>
              <a:defRPr sz="6000"/>
            </a:lvl3pPr>
            <a:lvl4pPr lvl="3">
              <a:spcBef>
                <a:spcPts val="0"/>
              </a:spcBef>
              <a:buSzPct val="100000"/>
              <a:defRPr sz="6000"/>
            </a:lvl4pPr>
            <a:lvl5pPr lvl="4">
              <a:spcBef>
                <a:spcPts val="0"/>
              </a:spcBef>
              <a:buSzPct val="100000"/>
              <a:defRPr sz="6000"/>
            </a:lvl5pPr>
            <a:lvl6pPr lvl="5">
              <a:spcBef>
                <a:spcPts val="0"/>
              </a:spcBef>
              <a:buSzPct val="100000"/>
              <a:defRPr sz="6000"/>
            </a:lvl6pPr>
            <a:lvl7pPr lvl="6">
              <a:spcBef>
                <a:spcPts val="0"/>
              </a:spcBef>
              <a:buSzPct val="100000"/>
              <a:defRPr sz="6000"/>
            </a:lvl7pPr>
            <a:lvl8pPr lvl="7">
              <a:spcBef>
                <a:spcPts val="0"/>
              </a:spcBef>
              <a:buSzPct val="100000"/>
              <a:defRPr sz="6000"/>
            </a:lvl8pPr>
            <a:lvl9pPr lvl="8">
              <a:spcBef>
                <a:spcPts val="0"/>
              </a:spcBef>
              <a:buSzPct val="100000"/>
              <a:defRPr sz="6000"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1676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7" name="Shape 47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buClr>
                <a:schemeClr val="dk2"/>
              </a:buClr>
              <a:buSzPct val="100000"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ubTitle" idx="1"/>
          </p:nvPr>
        </p:nvSpPr>
        <p:spPr>
          <a:xfrm>
            <a:off x="265500" y="2779466"/>
            <a:ext cx="4045200" cy="12350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5518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/>
          <p:nvPr/>
        </p:nvSpPr>
        <p:spPr>
          <a:xfrm rot="10800000" flipH="1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4" name="Shape 54"/>
          <p:cNvSpPr/>
          <p:nvPr/>
        </p:nvSpPr>
        <p:spPr>
          <a:xfrm rot="10800000" flipH="1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2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580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bg>
      <p:bgPr>
        <a:solidFill>
          <a:schemeClr val="accent4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buClr>
                <a:schemeClr val="dk2"/>
              </a:buClr>
              <a:buSzPct val="100000"/>
              <a:defRPr sz="12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093804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solidFill>
          <a:schemeClr val="accent4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88217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46231-FB97-41DB-AB90-93ECF2814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65D7B9-DFB0-40B6-B15F-5134C30DAB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521F3-60F8-44A6-B98F-D65010E66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A9BAC-EB7C-4C94-BB69-57DB7F5AB9AE}" type="datetimeFigureOut">
              <a:rPr lang="en-US" smtClean="0"/>
              <a:t>5/21/2018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D247AF-D4FB-40A7-B55C-103AB51F2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73F8AB-A8E3-482E-9685-3CEDD08CA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42E87-2EB1-4A05-9164-DCB93341B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2560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>
            <a:spLocks noGrp="1"/>
          </p:cNvSpPr>
          <p:nvPr>
            <p:ph type="dt" idx="10"/>
          </p:nvPr>
        </p:nvSpPr>
        <p:spPr>
          <a:xfrm>
            <a:off x="457200" y="4683918"/>
            <a:ext cx="2133598" cy="3571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6" name="Shape 146"/>
          <p:cNvSpPr txBox="1">
            <a:spLocks noGrp="1"/>
          </p:cNvSpPr>
          <p:nvPr>
            <p:ph type="ftr" idx="11"/>
          </p:nvPr>
        </p:nvSpPr>
        <p:spPr>
          <a:xfrm>
            <a:off x="3124200" y="4683918"/>
            <a:ext cx="2895600" cy="3571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7" name="Shape 147"/>
          <p:cNvSpPr txBox="1">
            <a:spLocks noGrp="1"/>
          </p:cNvSpPr>
          <p:nvPr>
            <p:ph type="sldNum" idx="12"/>
          </p:nvPr>
        </p:nvSpPr>
        <p:spPr>
          <a:xfrm>
            <a:off x="6553200" y="4683918"/>
            <a:ext cx="2133598" cy="3571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48699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635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698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1" name="Shape 151"/>
          <p:cNvSpPr txBox="1">
            <a:spLocks noGrp="1"/>
          </p:cNvSpPr>
          <p:nvPr>
            <p:ph type="dt" idx="10"/>
          </p:nvPr>
        </p:nvSpPr>
        <p:spPr>
          <a:xfrm>
            <a:off x="457200" y="4683918"/>
            <a:ext cx="2133598" cy="3571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2" name="Shape 152"/>
          <p:cNvSpPr txBox="1">
            <a:spLocks noGrp="1"/>
          </p:cNvSpPr>
          <p:nvPr>
            <p:ph type="ftr" idx="11"/>
          </p:nvPr>
        </p:nvSpPr>
        <p:spPr>
          <a:xfrm>
            <a:off x="3124200" y="4683918"/>
            <a:ext cx="2895600" cy="3571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3" name="Shape 153"/>
          <p:cNvSpPr txBox="1">
            <a:spLocks noGrp="1"/>
          </p:cNvSpPr>
          <p:nvPr>
            <p:ph type="sldNum" idx="12"/>
          </p:nvPr>
        </p:nvSpPr>
        <p:spPr>
          <a:xfrm>
            <a:off x="6553200" y="4683918"/>
            <a:ext cx="2133598" cy="3571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957915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2EF3D-91C7-E64F-87B8-9EFFA9728598}" type="datetimeFigureOut">
              <a:rPr lang="en-US" smtClean="0"/>
              <a:t>5/21/2018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DA490-D1F7-E941-82D7-04ED4A661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692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5">
  <p:cSld name="Section Header 5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Shape 1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6858000" cy="5130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Shape 1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0633" y="683895"/>
            <a:ext cx="1863455" cy="348078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Shape 121"/>
          <p:cNvSpPr txBox="1">
            <a:spLocks noGrp="1"/>
          </p:cNvSpPr>
          <p:nvPr>
            <p:ph type="ctrTitle"/>
          </p:nvPr>
        </p:nvSpPr>
        <p:spPr>
          <a:xfrm>
            <a:off x="1404256" y="2202683"/>
            <a:ext cx="38862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2" name="Shape 122"/>
          <p:cNvSpPr txBox="1">
            <a:spLocks noGrp="1"/>
          </p:cNvSpPr>
          <p:nvPr>
            <p:ph type="subTitle" idx="1"/>
          </p:nvPr>
        </p:nvSpPr>
        <p:spPr>
          <a:xfrm>
            <a:off x="1404256" y="3101246"/>
            <a:ext cx="43869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370"/>
              </a:spcBef>
              <a:spcAft>
                <a:spcPts val="0"/>
              </a:spcAft>
              <a:buClr>
                <a:srgbClr val="605F62"/>
              </a:buClr>
              <a:buSzPts val="1850"/>
              <a:buFont typeface="Noto Sans Symbols"/>
              <a:buNone/>
              <a:defRPr sz="185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2EF3D-91C7-E64F-87B8-9EFFA9728598}" type="datetimeFigureOut">
              <a:rPr lang="en-US" smtClean="0"/>
              <a:t>5/21/2018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DA490-D1F7-E941-82D7-04ED4A661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3577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2EF3D-91C7-E64F-87B8-9EFFA9728598}" type="datetimeFigureOut">
              <a:rPr lang="en-US" smtClean="0"/>
              <a:t>5/21/2018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DA490-D1F7-E941-82D7-04ED4A661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31874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2EF3D-91C7-E64F-87B8-9EFFA9728598}" type="datetimeFigureOut">
              <a:rPr lang="en-US" smtClean="0"/>
              <a:t>5/21/2018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DA490-D1F7-E941-82D7-04ED4A661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199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2EF3D-91C7-E64F-87B8-9EFFA9728598}" type="datetimeFigureOut">
              <a:rPr lang="en-US" smtClean="0"/>
              <a:t>5/21/2018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DA490-D1F7-E941-82D7-04ED4A661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75707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2EF3D-91C7-E64F-87B8-9EFFA9728598}" type="datetimeFigureOut">
              <a:rPr lang="en-US" smtClean="0"/>
              <a:t>5/21/2018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DA490-D1F7-E941-82D7-04ED4A661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0777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2EF3D-91C7-E64F-87B8-9EFFA9728598}" type="datetimeFigureOut">
              <a:rPr lang="en-US" smtClean="0"/>
              <a:t>5/21/2018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DA490-D1F7-E941-82D7-04ED4A661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0658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2EF3D-91C7-E64F-87B8-9EFFA9728598}" type="datetimeFigureOut">
              <a:rPr lang="en-US" smtClean="0"/>
              <a:t>5/21/2018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DA490-D1F7-E941-82D7-04ED4A661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8780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2EF3D-91C7-E64F-87B8-9EFFA9728598}" type="datetimeFigureOut">
              <a:rPr lang="en-US" smtClean="0"/>
              <a:t>5/21/2018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DA490-D1F7-E941-82D7-04ED4A661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80783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2EF3D-91C7-E64F-87B8-9EFFA9728598}" type="datetimeFigureOut">
              <a:rPr lang="en-US" smtClean="0"/>
              <a:t>5/21/2018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DA490-D1F7-E941-82D7-04ED4A661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74003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2EF3D-91C7-E64F-87B8-9EFFA9728598}" type="datetimeFigureOut">
              <a:rPr lang="en-US" smtClean="0"/>
              <a:t>5/21/2018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DA490-D1F7-E941-82D7-04ED4A661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738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6">
  <p:cSld name="Section Header 6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Shape 1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6858000" cy="5130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Shape 1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0633" y="683895"/>
            <a:ext cx="1863455" cy="348078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Shape 126"/>
          <p:cNvSpPr txBox="1">
            <a:spLocks noGrp="1"/>
          </p:cNvSpPr>
          <p:nvPr>
            <p:ph type="ctrTitle"/>
          </p:nvPr>
        </p:nvSpPr>
        <p:spPr>
          <a:xfrm>
            <a:off x="1404256" y="2202683"/>
            <a:ext cx="38862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7" name="Shape 127"/>
          <p:cNvSpPr txBox="1">
            <a:spLocks noGrp="1"/>
          </p:cNvSpPr>
          <p:nvPr>
            <p:ph type="subTitle" idx="1"/>
          </p:nvPr>
        </p:nvSpPr>
        <p:spPr>
          <a:xfrm>
            <a:off x="1404256" y="3101246"/>
            <a:ext cx="43869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370"/>
              </a:spcBef>
              <a:spcAft>
                <a:spcPts val="0"/>
              </a:spcAft>
              <a:buClr>
                <a:srgbClr val="605F62"/>
              </a:buClr>
              <a:buSzPts val="1850"/>
              <a:buFont typeface="Noto Sans Symbols"/>
              <a:buNone/>
              <a:defRPr sz="185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Shape 11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name="adj" fmla="val 16667"/>
            </a:avLst>
          </a:prstGeom>
          <a:solidFill>
            <a:schemeClr val="lt1">
              <a:alpha val="67843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"/>
              <a:buNone/>
              <a:defRPr sz="4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"/>
              <a:buNone/>
              <a:defRPr sz="4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"/>
              <a:buNone/>
              <a:defRPr sz="4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"/>
              <a:buNone/>
              <a:defRPr sz="4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"/>
              <a:buNone/>
              <a:defRPr sz="4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"/>
              <a:buNone/>
              <a:defRPr sz="4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"/>
              <a:buNone/>
              <a:defRPr sz="4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"/>
              <a:buNone/>
              <a:defRPr sz="4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"/>
              <a:buNone/>
              <a:defRPr sz="4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27029317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/>
          <p:nvPr/>
        </p:nvSpPr>
        <p:spPr>
          <a:xfrm rot="10800000" flipH="1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Shape 17"/>
          <p:cNvSpPr/>
          <p:nvPr/>
        </p:nvSpPr>
        <p:spPr>
          <a:xfrm rot="10800000" flipH="1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2000" cy="4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None/>
              <a:defRPr sz="1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13978302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4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5339412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Roboto"/>
              <a:buNone/>
              <a:defRPr sz="4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Roboto"/>
              <a:buNone/>
              <a:defRPr sz="4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Roboto"/>
              <a:buNone/>
              <a:defRPr sz="4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Roboto"/>
              <a:buNone/>
              <a:defRPr sz="4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Roboto"/>
              <a:buNone/>
              <a:defRPr sz="4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Roboto"/>
              <a:buNone/>
              <a:defRPr sz="4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Roboto"/>
              <a:buNone/>
              <a:defRPr sz="4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Roboto"/>
              <a:buNone/>
              <a:defRPr sz="4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Roboto"/>
              <a:buNone/>
              <a:defRPr sz="4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7289849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Shape 33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624851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Shape 39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3999900" cy="2710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●"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●"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2"/>
          </p:nvPr>
        </p:nvSpPr>
        <p:spPr>
          <a:xfrm>
            <a:off x="4694250" y="1919075"/>
            <a:ext cx="3999900" cy="2710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●"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●"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82324746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/>
          <p:nvPr/>
        </p:nvSpPr>
        <p:spPr>
          <a:xfrm rot="10800000" flipH="1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Shape 4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21082169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/>
          <p:nvPr/>
        </p:nvSpPr>
        <p:spPr>
          <a:xfrm rot="10800000" flipH="1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Shape 51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26077" y="357800"/>
            <a:ext cx="2808000" cy="9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Roboto"/>
              <a:buNone/>
              <a:defRPr sz="2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Roboto"/>
              <a:buNone/>
              <a:defRPr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Roboto"/>
              <a:buNone/>
              <a:defRPr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Roboto"/>
              <a:buNone/>
              <a:defRPr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Roboto"/>
              <a:buNone/>
              <a:defRPr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Roboto"/>
              <a:buNone/>
              <a:defRPr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Roboto"/>
              <a:buNone/>
              <a:defRPr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Roboto"/>
              <a:buNone/>
              <a:defRPr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Roboto"/>
              <a:buNone/>
              <a:defRPr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●"/>
              <a:defRPr sz="1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●"/>
              <a:defRPr sz="1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●"/>
              <a:defRPr sz="1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48263994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oboto"/>
              <a:buNone/>
              <a:defRPr sz="6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oboto"/>
              <a:buNone/>
              <a:defRPr sz="6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oboto"/>
              <a:buNone/>
              <a:defRPr sz="6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oboto"/>
              <a:buNone/>
              <a:defRPr sz="6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oboto"/>
              <a:buNone/>
              <a:defRPr sz="6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oboto"/>
              <a:buNone/>
              <a:defRPr sz="6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oboto"/>
              <a:buNone/>
              <a:defRPr sz="6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oboto"/>
              <a:buNone/>
              <a:defRPr sz="6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oboto"/>
              <a:buNone/>
              <a:defRPr sz="6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42117081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Shape 60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Roboto"/>
              <a:buNone/>
              <a:defRPr sz="4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Roboto"/>
              <a:buNone/>
              <a:defRPr sz="4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Roboto"/>
              <a:buNone/>
              <a:defRPr sz="4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Roboto"/>
              <a:buNone/>
              <a:defRPr sz="4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Roboto"/>
              <a:buNone/>
              <a:defRPr sz="4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Roboto"/>
              <a:buNone/>
              <a:defRPr sz="4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Roboto"/>
              <a:buNone/>
              <a:defRPr sz="4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Roboto"/>
              <a:buNone/>
              <a:defRPr sz="4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Roboto"/>
              <a:buNone/>
              <a:defRPr sz="4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subTitle" idx="1"/>
          </p:nvPr>
        </p:nvSpPr>
        <p:spPr>
          <a:xfrm>
            <a:off x="265500" y="2779466"/>
            <a:ext cx="4045200" cy="1235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420118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7">
  <p:cSld name="Section Header 7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Shape 1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6858000" cy="5130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Shape 1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0633" y="683895"/>
            <a:ext cx="1863455" cy="348078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Shape 131"/>
          <p:cNvSpPr txBox="1">
            <a:spLocks noGrp="1"/>
          </p:cNvSpPr>
          <p:nvPr>
            <p:ph type="ctrTitle"/>
          </p:nvPr>
        </p:nvSpPr>
        <p:spPr>
          <a:xfrm>
            <a:off x="1404256" y="2202683"/>
            <a:ext cx="38862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2" name="Shape 132"/>
          <p:cNvSpPr txBox="1">
            <a:spLocks noGrp="1"/>
          </p:cNvSpPr>
          <p:nvPr>
            <p:ph type="subTitle" idx="1"/>
          </p:nvPr>
        </p:nvSpPr>
        <p:spPr>
          <a:xfrm>
            <a:off x="1404256" y="3101246"/>
            <a:ext cx="43869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370"/>
              </a:spcBef>
              <a:spcAft>
                <a:spcPts val="0"/>
              </a:spcAft>
              <a:buClr>
                <a:srgbClr val="605F62"/>
              </a:buClr>
              <a:buSzPts val="1850"/>
              <a:buFont typeface="Noto Sans Symbols"/>
              <a:buNone/>
              <a:defRPr sz="185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4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Roboto"/>
              <a:buNone/>
              <a:defRPr sz="12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Roboto"/>
              <a:buNone/>
              <a:defRPr sz="12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Roboto"/>
              <a:buNone/>
              <a:defRPr sz="12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Roboto"/>
              <a:buNone/>
              <a:defRPr sz="12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Roboto"/>
              <a:buNone/>
              <a:defRPr sz="12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Roboto"/>
              <a:buNone/>
              <a:defRPr sz="12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Roboto"/>
              <a:buNone/>
              <a:defRPr sz="12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Roboto"/>
              <a:buNone/>
              <a:defRPr sz="12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Roboto"/>
              <a:buNone/>
              <a:defRPr sz="12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33582999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2721259" cy="2041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/>
          <a:lstStyle>
            <a:lvl1pPr marR="0" lvl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sz="2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sz="2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sz="2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sz="2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sz="2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sz="2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sz="2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sz="2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sz="2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54" name="Shape 154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2721259" cy="2041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/>
          <a:lstStyle>
            <a:lvl1pPr marR="0" lvl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sz="2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sz="2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sz="2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sz="2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sz="2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sz="2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sz="2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sz="2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sz="2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55" name="Shape 155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2721259" cy="2041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38000" rIns="76025" bIns="38000" anchor="t" anchorCtr="0">
            <a:noAutofit/>
          </a:bodyPr>
          <a:lstStyle>
            <a:lvl1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imes New Roman"/>
              <a:buNone/>
              <a:defRPr sz="2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imes New Roman"/>
              <a:buNone/>
              <a:defRPr sz="2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imes New Roman"/>
              <a:buNone/>
              <a:defRPr sz="2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imes New Roman"/>
              <a:buNone/>
              <a:defRPr sz="2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imes New Roman"/>
              <a:buNone/>
              <a:defRPr sz="2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imes New Roman"/>
              <a:buNone/>
              <a:defRPr sz="2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imes New Roman"/>
              <a:buNone/>
              <a:defRPr sz="2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imes New Roman"/>
              <a:buNone/>
              <a:defRPr sz="2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imes New Roman"/>
              <a:buNone/>
              <a:defRPr sz="2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810423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/>
          </p:cNvSpPr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11" name="Shape 11"/>
          <p:cNvSpPr>
            <a:spLocks/>
          </p:cNvSpPr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name="adj" fmla="val 16667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uFillTx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uFillTx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uFillTx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uFillTx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uFillTx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uFillTx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uFillTx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uFillTx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uFillTx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  <a:uFillTx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  <a:uFillTx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  <a:uFillTx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  <a:uFillTx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  <a:uFillTx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  <a:uFillTx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  <a:uFillTx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  <a:uFillTx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  <a:uFillTx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uFillTx/>
              </a:defRPr>
            </a:lvl1pPr>
            <a:lvl2pPr lvl="1">
              <a:buNone/>
              <a:defRPr>
                <a:uFillTx/>
              </a:defRPr>
            </a:lvl2pPr>
            <a:lvl3pPr lvl="2">
              <a:buNone/>
              <a:defRPr>
                <a:uFillTx/>
              </a:defRPr>
            </a:lvl3pPr>
            <a:lvl4pPr lvl="3">
              <a:buNone/>
              <a:defRPr>
                <a:uFillTx/>
              </a:defRPr>
            </a:lvl4pPr>
            <a:lvl5pPr lvl="4">
              <a:buNone/>
              <a:defRPr>
                <a:uFillTx/>
              </a:defRPr>
            </a:lvl5pPr>
            <a:lvl6pPr lvl="5">
              <a:buNone/>
              <a:defRPr>
                <a:uFillTx/>
              </a:defRPr>
            </a:lvl6pPr>
            <a:lvl7pPr lvl="6">
              <a:buNone/>
              <a:defRPr>
                <a:uFillTx/>
              </a:defRPr>
            </a:lvl7pPr>
            <a:lvl8pPr lvl="7">
              <a:buNone/>
              <a:defRPr>
                <a:uFillTx/>
              </a:defRPr>
            </a:lvl8pPr>
            <a:lvl9pPr lvl="8">
              <a:buNone/>
              <a:defRPr>
                <a:uFillTx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uFillTx/>
              </a:rPr>
              <a:t>‹#›</a:t>
            </a:fld>
            <a:endParaRPr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9702880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>
                <a:uFillTx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>
                <a:uFillTx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>
                <a:uFillTx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>
                <a:uFillTx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>
                <a:uFillTx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>
                <a:uFillTx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>
                <a:uFillTx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>
                <a:uFillTx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>
                <a:uFillTx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  <a:uFillTx/>
              </a:defRPr>
            </a:lvl1pPr>
            <a:lvl2pPr lvl="1">
              <a:buNone/>
              <a:defRPr>
                <a:solidFill>
                  <a:schemeClr val="lt1"/>
                </a:solidFill>
                <a:uFillTx/>
              </a:defRPr>
            </a:lvl2pPr>
            <a:lvl3pPr lvl="2">
              <a:buNone/>
              <a:defRPr>
                <a:solidFill>
                  <a:schemeClr val="lt1"/>
                </a:solidFill>
                <a:uFillTx/>
              </a:defRPr>
            </a:lvl3pPr>
            <a:lvl4pPr lvl="3">
              <a:buNone/>
              <a:defRPr>
                <a:solidFill>
                  <a:schemeClr val="lt1"/>
                </a:solidFill>
                <a:uFillTx/>
              </a:defRPr>
            </a:lvl4pPr>
            <a:lvl5pPr lvl="4">
              <a:buNone/>
              <a:defRPr>
                <a:solidFill>
                  <a:schemeClr val="lt1"/>
                </a:solidFill>
                <a:uFillTx/>
              </a:defRPr>
            </a:lvl5pPr>
            <a:lvl6pPr lvl="5">
              <a:buNone/>
              <a:defRPr>
                <a:solidFill>
                  <a:schemeClr val="lt1"/>
                </a:solidFill>
                <a:uFillTx/>
              </a:defRPr>
            </a:lvl6pPr>
            <a:lvl7pPr lvl="6">
              <a:buNone/>
              <a:defRPr>
                <a:solidFill>
                  <a:schemeClr val="lt1"/>
                </a:solidFill>
                <a:uFillTx/>
              </a:defRPr>
            </a:lvl7pPr>
            <a:lvl8pPr lvl="7">
              <a:buNone/>
              <a:defRPr>
                <a:solidFill>
                  <a:schemeClr val="lt1"/>
                </a:solidFill>
                <a:uFillTx/>
              </a:defRPr>
            </a:lvl8pPr>
            <a:lvl9pPr lvl="8">
              <a:buNone/>
              <a:defRPr>
                <a:solidFill>
                  <a:schemeClr val="lt1"/>
                </a:solidFill>
                <a:uFillTx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uFillTx/>
              </a:rPr>
              <a:t>‹#›</a:t>
            </a:fld>
            <a:endParaRPr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0338706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/>
          </p:cNvSpPr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20" name="Shape 20"/>
          <p:cNvSpPr>
            <a:spLocks/>
          </p:cNvSpPr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uFillTx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uFillTx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uFillTx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uFillTx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uFillTx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uFillTx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uFillTx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uFillTx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uFillTx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uFillTx/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uFillTx/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uFillTx/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uFillTx/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uFillTx/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uFillTx/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uFillTx/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uFillTx/>
              </a:defRPr>
            </a:lvl1pPr>
            <a:lvl2pPr lvl="1">
              <a:buNone/>
              <a:defRPr>
                <a:uFillTx/>
              </a:defRPr>
            </a:lvl2pPr>
            <a:lvl3pPr lvl="2">
              <a:buNone/>
              <a:defRPr>
                <a:uFillTx/>
              </a:defRPr>
            </a:lvl3pPr>
            <a:lvl4pPr lvl="3">
              <a:buNone/>
              <a:defRPr>
                <a:uFillTx/>
              </a:defRPr>
            </a:lvl4pPr>
            <a:lvl5pPr lvl="4">
              <a:buNone/>
              <a:defRPr>
                <a:uFillTx/>
              </a:defRPr>
            </a:lvl5pPr>
            <a:lvl6pPr lvl="5">
              <a:buNone/>
              <a:defRPr>
                <a:uFillTx/>
              </a:defRPr>
            </a:lvl6pPr>
            <a:lvl7pPr lvl="6">
              <a:buNone/>
              <a:defRPr>
                <a:uFillTx/>
              </a:defRPr>
            </a:lvl7pPr>
            <a:lvl8pPr lvl="7">
              <a:buNone/>
              <a:defRPr>
                <a:uFillTx/>
              </a:defRPr>
            </a:lvl8pPr>
            <a:lvl9pPr lvl="8">
              <a:buNone/>
              <a:defRPr>
                <a:uFillTx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uFillTx/>
              </a:rPr>
              <a:t>‹#›</a:t>
            </a:fld>
            <a:endParaRPr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3891950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/>
          </p:cNvSpPr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26" name="Shape 26"/>
          <p:cNvSpPr>
            <a:spLocks/>
          </p:cNvSpPr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uFillTx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uFillTx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uFillTx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uFillTx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uFillTx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uFillTx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uFillTx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uFillTx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>
                <a:uFillTx/>
              </a:defRPr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>
                <a:uFillTx/>
              </a:defRPr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>
                <a:uFillTx/>
              </a:defRPr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>
                <a:uFillTx/>
              </a:defRPr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>
                <a:uFillTx/>
              </a:defRPr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>
                <a:uFillTx/>
              </a:defRPr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>
                <a:uFillTx/>
              </a:defRPr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>
                <a:uFillTx/>
              </a:defRPr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>
                <a:uFillTx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2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>
                <a:uFillTx/>
              </a:defRPr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>
                <a:uFillTx/>
              </a:defRPr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>
                <a:uFillTx/>
              </a:defRPr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>
                <a:uFillTx/>
              </a:defRPr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>
                <a:uFillTx/>
              </a:defRPr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>
                <a:uFillTx/>
              </a:defRPr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>
                <a:uFillTx/>
              </a:defRPr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>
                <a:uFillTx/>
              </a:defRPr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>
                <a:uFillTx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uFillTx/>
              </a:defRPr>
            </a:lvl1pPr>
            <a:lvl2pPr lvl="1">
              <a:buNone/>
              <a:defRPr>
                <a:uFillTx/>
              </a:defRPr>
            </a:lvl2pPr>
            <a:lvl3pPr lvl="2">
              <a:buNone/>
              <a:defRPr>
                <a:uFillTx/>
              </a:defRPr>
            </a:lvl3pPr>
            <a:lvl4pPr lvl="3">
              <a:buNone/>
              <a:defRPr>
                <a:uFillTx/>
              </a:defRPr>
            </a:lvl4pPr>
            <a:lvl5pPr lvl="4">
              <a:buNone/>
              <a:defRPr>
                <a:uFillTx/>
              </a:defRPr>
            </a:lvl5pPr>
            <a:lvl6pPr lvl="5">
              <a:buNone/>
              <a:defRPr>
                <a:uFillTx/>
              </a:defRPr>
            </a:lvl6pPr>
            <a:lvl7pPr lvl="6">
              <a:buNone/>
              <a:defRPr>
                <a:uFillTx/>
              </a:defRPr>
            </a:lvl7pPr>
            <a:lvl8pPr lvl="7">
              <a:buNone/>
              <a:defRPr>
                <a:uFillTx/>
              </a:defRPr>
            </a:lvl8pPr>
            <a:lvl9pPr lvl="8">
              <a:buNone/>
              <a:defRPr>
                <a:uFillTx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uFillTx/>
              </a:rPr>
              <a:t>‹#›</a:t>
            </a:fld>
            <a:endParaRPr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75062773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/>
          </p:cNvSpPr>
          <p:nvPr/>
        </p:nvSpPr>
        <p:spPr>
          <a:xfrm rot="10800000" flipH="1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33" name="Shape 33"/>
          <p:cNvSpPr>
            <a:spLocks/>
          </p:cNvSpPr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uFillTx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uFillTx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uFillTx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uFillTx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uFillTx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uFillTx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uFillTx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uFillTx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uFillTx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uFillTx/>
              </a:defRPr>
            </a:lvl1pPr>
            <a:lvl2pPr lvl="1">
              <a:buNone/>
              <a:defRPr>
                <a:uFillTx/>
              </a:defRPr>
            </a:lvl2pPr>
            <a:lvl3pPr lvl="2">
              <a:buNone/>
              <a:defRPr>
                <a:uFillTx/>
              </a:defRPr>
            </a:lvl3pPr>
            <a:lvl4pPr lvl="3">
              <a:buNone/>
              <a:defRPr>
                <a:uFillTx/>
              </a:defRPr>
            </a:lvl4pPr>
            <a:lvl5pPr lvl="4">
              <a:buNone/>
              <a:defRPr>
                <a:uFillTx/>
              </a:defRPr>
            </a:lvl5pPr>
            <a:lvl6pPr lvl="5">
              <a:buNone/>
              <a:defRPr>
                <a:uFillTx/>
              </a:defRPr>
            </a:lvl6pPr>
            <a:lvl7pPr lvl="6">
              <a:buNone/>
              <a:defRPr>
                <a:uFillTx/>
              </a:defRPr>
            </a:lvl7pPr>
            <a:lvl8pPr lvl="7">
              <a:buNone/>
              <a:defRPr>
                <a:uFillTx/>
              </a:defRPr>
            </a:lvl8pPr>
            <a:lvl9pPr lvl="8">
              <a:buNone/>
              <a:defRPr>
                <a:uFillTx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uFillTx/>
              </a:rPr>
              <a:t>‹#›</a:t>
            </a:fld>
            <a:endParaRPr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1670003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/>
          </p:cNvSpPr>
          <p:nvPr/>
        </p:nvSpPr>
        <p:spPr>
          <a:xfrm rot="10800000" flipH="1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38" name="Shape 38"/>
          <p:cNvSpPr>
            <a:spLocks/>
          </p:cNvSpPr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uFillTx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uFillTx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uFillTx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uFillTx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uFillTx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uFillTx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uFillTx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uFillTx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uFillTx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  <a:uFillTx/>
              </a:defRPr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  <a:uFillTx/>
              </a:defRPr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  <a:uFillTx/>
              </a:defRPr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  <a:uFillTx/>
              </a:defRPr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  <a:uFillTx/>
              </a:defRPr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  <a:uFillTx/>
              </a:defRPr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  <a:uFillTx/>
              </a:defRPr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  <a:uFillTx/>
              </a:defRPr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  <a:uFillTx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uFillTx/>
              </a:defRPr>
            </a:lvl1pPr>
            <a:lvl2pPr lvl="1">
              <a:buNone/>
              <a:defRPr>
                <a:uFillTx/>
              </a:defRPr>
            </a:lvl2pPr>
            <a:lvl3pPr lvl="2">
              <a:buNone/>
              <a:defRPr>
                <a:uFillTx/>
              </a:defRPr>
            </a:lvl3pPr>
            <a:lvl4pPr lvl="3">
              <a:buNone/>
              <a:defRPr>
                <a:uFillTx/>
              </a:defRPr>
            </a:lvl4pPr>
            <a:lvl5pPr lvl="4">
              <a:buNone/>
              <a:defRPr>
                <a:uFillTx/>
              </a:defRPr>
            </a:lvl5pPr>
            <a:lvl6pPr lvl="5">
              <a:buNone/>
              <a:defRPr>
                <a:uFillTx/>
              </a:defRPr>
            </a:lvl6pPr>
            <a:lvl7pPr lvl="6">
              <a:buNone/>
              <a:defRPr>
                <a:uFillTx/>
              </a:defRPr>
            </a:lvl7pPr>
            <a:lvl8pPr lvl="7">
              <a:buNone/>
              <a:defRPr>
                <a:uFillTx/>
              </a:defRPr>
            </a:lvl8pPr>
            <a:lvl9pPr lvl="8">
              <a:buNone/>
              <a:defRPr>
                <a:uFillTx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uFillTx/>
              </a:rPr>
              <a:t>‹#›</a:t>
            </a:fld>
            <a:endParaRPr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6894482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_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uFillTx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uFillTx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uFillTx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uFillTx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uFillTx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uFillTx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uFillTx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uFillTx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uFillTx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  <a:uFillTx/>
              </a:defRPr>
            </a:lvl1pPr>
            <a:lvl2pPr lvl="1">
              <a:buNone/>
              <a:defRPr>
                <a:solidFill>
                  <a:schemeClr val="lt1"/>
                </a:solidFill>
                <a:uFillTx/>
              </a:defRPr>
            </a:lvl2pPr>
            <a:lvl3pPr lvl="2">
              <a:buNone/>
              <a:defRPr>
                <a:solidFill>
                  <a:schemeClr val="lt1"/>
                </a:solidFill>
                <a:uFillTx/>
              </a:defRPr>
            </a:lvl3pPr>
            <a:lvl4pPr lvl="3">
              <a:buNone/>
              <a:defRPr>
                <a:solidFill>
                  <a:schemeClr val="lt1"/>
                </a:solidFill>
                <a:uFillTx/>
              </a:defRPr>
            </a:lvl4pPr>
            <a:lvl5pPr lvl="4">
              <a:buNone/>
              <a:defRPr>
                <a:solidFill>
                  <a:schemeClr val="lt1"/>
                </a:solidFill>
                <a:uFillTx/>
              </a:defRPr>
            </a:lvl5pPr>
            <a:lvl6pPr lvl="5">
              <a:buNone/>
              <a:defRPr>
                <a:solidFill>
                  <a:schemeClr val="lt1"/>
                </a:solidFill>
                <a:uFillTx/>
              </a:defRPr>
            </a:lvl6pPr>
            <a:lvl7pPr lvl="6">
              <a:buNone/>
              <a:defRPr>
                <a:solidFill>
                  <a:schemeClr val="lt1"/>
                </a:solidFill>
                <a:uFillTx/>
              </a:defRPr>
            </a:lvl7pPr>
            <a:lvl8pPr lvl="7">
              <a:buNone/>
              <a:defRPr>
                <a:solidFill>
                  <a:schemeClr val="lt1"/>
                </a:solidFill>
                <a:uFillTx/>
              </a:defRPr>
            </a:lvl8pPr>
            <a:lvl9pPr lvl="8">
              <a:buNone/>
              <a:defRPr>
                <a:solidFill>
                  <a:schemeClr val="lt1"/>
                </a:solidFill>
                <a:uFillTx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uFillTx/>
              </a:rPr>
              <a:t>‹#›</a:t>
            </a:fld>
            <a:endParaRPr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4638860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_TITLE_AND_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/>
          </p:cNvSpPr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47" name="Shape 47"/>
          <p:cNvSpPr>
            <a:spLocks/>
          </p:cNvSpPr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48" name="Shape 48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  <a:uFillTx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  <a:uFillTx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  <a:uFillTx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  <a:uFillTx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  <a:uFillTx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  <a:uFillTx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  <a:uFillTx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  <a:uFillTx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  <a:uFillTx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ubTitle" idx="1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>
                <a:uFillTx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>
                <a:uFillTx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>
                <a:uFillTx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>
                <a:uFillTx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>
                <a:uFillTx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>
                <a:uFillTx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>
                <a:uFillTx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>
                <a:uFillTx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>
                <a:uFillTx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  <a:uFillTx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  <a:uFillTx/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  <a:uFillTx/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  <a:uFillTx/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  <a:uFillTx/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  <a:uFillTx/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  <a:uFillTx/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  <a:uFillTx/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  <a:uFillTx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  <a:uFillTx/>
              </a:defRPr>
            </a:lvl1pPr>
            <a:lvl2pPr lvl="1">
              <a:buNone/>
              <a:defRPr>
                <a:solidFill>
                  <a:schemeClr val="lt1"/>
                </a:solidFill>
                <a:uFillTx/>
              </a:defRPr>
            </a:lvl2pPr>
            <a:lvl3pPr lvl="2">
              <a:buNone/>
              <a:defRPr>
                <a:solidFill>
                  <a:schemeClr val="lt1"/>
                </a:solidFill>
                <a:uFillTx/>
              </a:defRPr>
            </a:lvl3pPr>
            <a:lvl4pPr lvl="3">
              <a:buNone/>
              <a:defRPr>
                <a:solidFill>
                  <a:schemeClr val="lt1"/>
                </a:solidFill>
                <a:uFillTx/>
              </a:defRPr>
            </a:lvl4pPr>
            <a:lvl5pPr lvl="4">
              <a:buNone/>
              <a:defRPr>
                <a:solidFill>
                  <a:schemeClr val="lt1"/>
                </a:solidFill>
                <a:uFillTx/>
              </a:defRPr>
            </a:lvl5pPr>
            <a:lvl6pPr lvl="5">
              <a:buNone/>
              <a:defRPr>
                <a:solidFill>
                  <a:schemeClr val="lt1"/>
                </a:solidFill>
                <a:uFillTx/>
              </a:defRPr>
            </a:lvl6pPr>
            <a:lvl7pPr lvl="6">
              <a:buNone/>
              <a:defRPr>
                <a:solidFill>
                  <a:schemeClr val="lt1"/>
                </a:solidFill>
                <a:uFillTx/>
              </a:defRPr>
            </a:lvl7pPr>
            <a:lvl8pPr lvl="7">
              <a:buNone/>
              <a:defRPr>
                <a:solidFill>
                  <a:schemeClr val="lt1"/>
                </a:solidFill>
                <a:uFillTx/>
              </a:defRPr>
            </a:lvl8pPr>
            <a:lvl9pPr lvl="8">
              <a:buNone/>
              <a:defRPr>
                <a:solidFill>
                  <a:schemeClr val="lt1"/>
                </a:solidFill>
                <a:uFillTx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uFillTx/>
              </a:rPr>
              <a:t>‹#›</a:t>
            </a:fld>
            <a:endParaRPr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64082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8">
  <p:cSld name="Section Header 8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Shape 1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6858000" cy="5130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Shape 1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0633" y="683895"/>
            <a:ext cx="1863455" cy="348078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Shape 136"/>
          <p:cNvSpPr txBox="1">
            <a:spLocks noGrp="1"/>
          </p:cNvSpPr>
          <p:nvPr>
            <p:ph type="ctrTitle"/>
          </p:nvPr>
        </p:nvSpPr>
        <p:spPr>
          <a:xfrm>
            <a:off x="1404256" y="2202683"/>
            <a:ext cx="38862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7" name="Shape 137"/>
          <p:cNvSpPr txBox="1">
            <a:spLocks noGrp="1"/>
          </p:cNvSpPr>
          <p:nvPr>
            <p:ph type="subTitle" idx="1"/>
          </p:nvPr>
        </p:nvSpPr>
        <p:spPr>
          <a:xfrm>
            <a:off x="1404256" y="3101246"/>
            <a:ext cx="4386900" cy="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370"/>
              </a:spcBef>
              <a:spcAft>
                <a:spcPts val="0"/>
              </a:spcAft>
              <a:buClr>
                <a:srgbClr val="605F62"/>
              </a:buClr>
              <a:buSzPts val="1850"/>
              <a:buFont typeface="Noto Sans Symbols"/>
              <a:buNone/>
              <a:defRPr sz="185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rgbClr val="97989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/>
          </p:cNvSpPr>
          <p:nvPr/>
        </p:nvSpPr>
        <p:spPr>
          <a:xfrm rot="10800000" flipH="1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54" name="Shape 54"/>
          <p:cNvSpPr>
            <a:spLocks/>
          </p:cNvSpPr>
          <p:nvPr/>
        </p:nvSpPr>
        <p:spPr>
          <a:xfrm rot="10800000" flipH="1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uFillTx/>
              </a:defRPr>
            </a:lvl1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  <a:uFillTx/>
              </a:defRPr>
            </a:lvl1pPr>
            <a:lvl2pPr lvl="1">
              <a:buNone/>
              <a:defRPr>
                <a:solidFill>
                  <a:schemeClr val="lt1"/>
                </a:solidFill>
                <a:uFillTx/>
              </a:defRPr>
            </a:lvl2pPr>
            <a:lvl3pPr lvl="2">
              <a:buNone/>
              <a:defRPr>
                <a:solidFill>
                  <a:schemeClr val="lt1"/>
                </a:solidFill>
                <a:uFillTx/>
              </a:defRPr>
            </a:lvl3pPr>
            <a:lvl4pPr lvl="3">
              <a:buNone/>
              <a:defRPr>
                <a:solidFill>
                  <a:schemeClr val="lt1"/>
                </a:solidFill>
                <a:uFillTx/>
              </a:defRPr>
            </a:lvl4pPr>
            <a:lvl5pPr lvl="4">
              <a:buNone/>
              <a:defRPr>
                <a:solidFill>
                  <a:schemeClr val="lt1"/>
                </a:solidFill>
                <a:uFillTx/>
              </a:defRPr>
            </a:lvl5pPr>
            <a:lvl6pPr lvl="5">
              <a:buNone/>
              <a:defRPr>
                <a:solidFill>
                  <a:schemeClr val="lt1"/>
                </a:solidFill>
                <a:uFillTx/>
              </a:defRPr>
            </a:lvl6pPr>
            <a:lvl7pPr lvl="6">
              <a:buNone/>
              <a:defRPr>
                <a:solidFill>
                  <a:schemeClr val="lt1"/>
                </a:solidFill>
                <a:uFillTx/>
              </a:defRPr>
            </a:lvl7pPr>
            <a:lvl8pPr lvl="7">
              <a:buNone/>
              <a:defRPr>
                <a:solidFill>
                  <a:schemeClr val="lt1"/>
                </a:solidFill>
                <a:uFillTx/>
              </a:defRPr>
            </a:lvl8pPr>
            <a:lvl9pPr lvl="8">
              <a:buNone/>
              <a:defRPr>
                <a:solidFill>
                  <a:schemeClr val="lt1"/>
                </a:solidFill>
                <a:uFillTx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uFillTx/>
              </a:rPr>
              <a:t>‹#›</a:t>
            </a:fld>
            <a:endParaRPr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421598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_NUMBER">
    <p:bg>
      <p:bgPr>
        <a:solidFill>
          <a:schemeClr val="accent4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 hasCustomPrompt="1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  <a:uFillTx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  <a:uFillTx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  <a:uFillTx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  <a:uFillTx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  <a:uFillTx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  <a:uFillTx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  <a:uFillTx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  <a:uFillTx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  <a:uFillTx/>
              </a:defRPr>
            </a:lvl9pPr>
          </a:lstStyle>
          <a:p>
            <a:r>
              <a:rPr>
                <a:uFillTx/>
              </a:rPr>
              <a:t>xx%</a:t>
            </a:r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uFillTx/>
              </a:defRPr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uFillTx/>
              </a:defRPr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uFillTx/>
              </a:defRPr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uFillTx/>
              </a:defRPr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uFillTx/>
              </a:defRPr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uFillTx/>
              </a:defRPr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uFillTx/>
              </a:defRPr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uFillTx/>
              </a:defRPr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uFillTx/>
              </a:defRPr>
            </a:lvl1pPr>
            <a:lvl2pPr lvl="1">
              <a:buNone/>
              <a:defRPr>
                <a:uFillTx/>
              </a:defRPr>
            </a:lvl2pPr>
            <a:lvl3pPr lvl="2">
              <a:buNone/>
              <a:defRPr>
                <a:uFillTx/>
              </a:defRPr>
            </a:lvl3pPr>
            <a:lvl4pPr lvl="3">
              <a:buNone/>
              <a:defRPr>
                <a:uFillTx/>
              </a:defRPr>
            </a:lvl4pPr>
            <a:lvl5pPr lvl="4">
              <a:buNone/>
              <a:defRPr>
                <a:uFillTx/>
              </a:defRPr>
            </a:lvl5pPr>
            <a:lvl6pPr lvl="5">
              <a:buNone/>
              <a:defRPr>
                <a:uFillTx/>
              </a:defRPr>
            </a:lvl6pPr>
            <a:lvl7pPr lvl="6">
              <a:buNone/>
              <a:defRPr>
                <a:uFillTx/>
              </a:defRPr>
            </a:lvl7pPr>
            <a:lvl8pPr lvl="7">
              <a:buNone/>
              <a:defRPr>
                <a:uFillTx/>
              </a:defRPr>
            </a:lvl8pPr>
            <a:lvl9pPr lvl="8">
              <a:buNone/>
              <a:defRPr>
                <a:uFillTx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uFillTx/>
              </a:rPr>
              <a:t>‹#›</a:t>
            </a:fld>
            <a:endParaRPr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7342140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solidFill>
          <a:schemeClr val="accent4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uFillTx/>
              </a:defRPr>
            </a:lvl1pPr>
            <a:lvl2pPr lvl="1">
              <a:buNone/>
              <a:defRPr>
                <a:uFillTx/>
              </a:defRPr>
            </a:lvl2pPr>
            <a:lvl3pPr lvl="2">
              <a:buNone/>
              <a:defRPr>
                <a:uFillTx/>
              </a:defRPr>
            </a:lvl3pPr>
            <a:lvl4pPr lvl="3">
              <a:buNone/>
              <a:defRPr>
                <a:uFillTx/>
              </a:defRPr>
            </a:lvl4pPr>
            <a:lvl5pPr lvl="4">
              <a:buNone/>
              <a:defRPr>
                <a:uFillTx/>
              </a:defRPr>
            </a:lvl5pPr>
            <a:lvl6pPr lvl="5">
              <a:buNone/>
              <a:defRPr>
                <a:uFillTx/>
              </a:defRPr>
            </a:lvl6pPr>
            <a:lvl7pPr lvl="6">
              <a:buNone/>
              <a:defRPr>
                <a:uFillTx/>
              </a:defRPr>
            </a:lvl7pPr>
            <a:lvl8pPr lvl="7">
              <a:buNone/>
              <a:defRPr>
                <a:uFillTx/>
              </a:defRPr>
            </a:lvl8pPr>
            <a:lvl9pPr lvl="8">
              <a:buNone/>
              <a:defRPr>
                <a:uFillTx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uFillTx/>
              </a:rPr>
              <a:t>‹#›</a:t>
            </a:fld>
            <a:endParaRPr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4391946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46231-FB97-41DB-AB90-93ECF2814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65D7B9-DFB0-40B6-B15F-5134C30DAB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521F3-60F8-44A6-B98F-D65010E66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A9BAC-EB7C-4C94-BB69-57DB7F5AB9AE}" type="datetimeFigureOut">
              <a:rPr lang="en-US" smtClean="0"/>
              <a:t>5/21/2018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D247AF-D4FB-40A7-B55C-103AB51F2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73F8AB-A8E3-482E-9685-3CEDD08CA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42E87-2EB1-4A05-9164-DCB93341B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279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990599" y="114300"/>
            <a:ext cx="77139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alibri"/>
              <a:buNone/>
              <a:defRPr sz="2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801197" y="1216478"/>
            <a:ext cx="7049700" cy="30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6075" algn="l" rtl="0">
              <a:spcBef>
                <a:spcPts val="370"/>
              </a:spcBef>
              <a:spcAft>
                <a:spcPts val="0"/>
              </a:spcAft>
              <a:buClr>
                <a:schemeClr val="accent1"/>
              </a:buClr>
              <a:buSzPts val="1850"/>
              <a:buFont typeface="Arial"/>
              <a:buChar char="•"/>
              <a:defRPr sz="18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6075" algn="l" rtl="0">
              <a:spcBef>
                <a:spcPts val="370"/>
              </a:spcBef>
              <a:spcAft>
                <a:spcPts val="0"/>
              </a:spcAft>
              <a:buClr>
                <a:srgbClr val="605F62"/>
              </a:buClr>
              <a:buSzPts val="1850"/>
              <a:buFont typeface="Noto Sans Symbols"/>
              <a:buChar char="−"/>
              <a:defRPr sz="18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605F6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dt" idx="10"/>
          </p:nvPr>
        </p:nvSpPr>
        <p:spPr>
          <a:xfrm>
            <a:off x="2350008" y="4896612"/>
            <a:ext cx="850500" cy="1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ftr" idx="11"/>
          </p:nvPr>
        </p:nvSpPr>
        <p:spPr>
          <a:xfrm>
            <a:off x="3121994" y="4864207"/>
            <a:ext cx="5181600" cy="1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8305799" y="4864207"/>
            <a:ext cx="346800" cy="1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7" name="Shape 77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-11097" y="355661"/>
            <a:ext cx="661671" cy="228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Shape 78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545924" y="4800599"/>
            <a:ext cx="1063852" cy="19896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4" r:id="rId20"/>
    <p:sldLayoutId id="2147483767" r:id="rId21"/>
    <p:sldLayoutId id="2147483768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>
            <a:alphaModFix/>
          </a:blip>
          <a:tile tx="0" ty="0" sx="65000" sy="65000" flip="none" algn="tl"/>
        </a:blip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/>
        </p:nvSpPr>
        <p:spPr>
          <a:xfrm>
            <a:off x="-9525" y="-5952"/>
            <a:ext cx="9163048" cy="7810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4" y="365"/>
                </a:moveTo>
                <a:lnTo>
                  <a:pt x="52848" y="0"/>
                </a:lnTo>
                <a:cubicBezTo>
                  <a:pt x="57089" y="18475"/>
                  <a:pt x="79584" y="67134"/>
                  <a:pt x="90935" y="67134"/>
                </a:cubicBezTo>
                <a:cubicBezTo>
                  <a:pt x="102286" y="67134"/>
                  <a:pt x="114885" y="27804"/>
                  <a:pt x="119875" y="10060"/>
                </a:cubicBezTo>
                <a:lnTo>
                  <a:pt x="120000" y="38963"/>
                </a:lnTo>
                <a:cubicBezTo>
                  <a:pt x="117879" y="47012"/>
                  <a:pt x="104282" y="80670"/>
                  <a:pt x="89438" y="80304"/>
                </a:cubicBezTo>
                <a:cubicBezTo>
                  <a:pt x="74594" y="79939"/>
                  <a:pt x="45841" y="30182"/>
                  <a:pt x="30935" y="36768"/>
                </a:cubicBezTo>
                <a:cubicBezTo>
                  <a:pt x="15592" y="38231"/>
                  <a:pt x="5613" y="88170"/>
                  <a:pt x="0" y="120000"/>
                </a:cubicBezTo>
                <a:lnTo>
                  <a:pt x="124" y="365"/>
                </a:lnTo>
                <a:close/>
              </a:path>
            </a:pathLst>
          </a:custGeom>
          <a:gradFill>
            <a:gsLst>
              <a:gs pos="0">
                <a:srgbClr val="94312F">
                  <a:alpha val="44313"/>
                </a:srgbClr>
              </a:gs>
              <a:gs pos="100000">
                <a:srgbClr val="94C037">
                  <a:alpha val="54509"/>
                </a:srgbClr>
              </a:gs>
            </a:gsLst>
            <a:lin ang="5400000" scaled="0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56" name="Shape 156"/>
          <p:cNvSpPr/>
          <p:nvPr/>
        </p:nvSpPr>
        <p:spPr>
          <a:xfrm>
            <a:off x="4381500" y="-5952"/>
            <a:ext cx="4762498" cy="47863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cubicBezTo>
                  <a:pt x="6960" y="20571"/>
                  <a:pt x="46720" y="107495"/>
                  <a:pt x="66720" y="113747"/>
                </a:cubicBezTo>
                <a:cubicBezTo>
                  <a:pt x="86720" y="120000"/>
                  <a:pt x="111120" y="56268"/>
                  <a:pt x="120000" y="37512"/>
                </a:cubicBezTo>
                <a:lnTo>
                  <a:pt x="120000" y="121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749235">
                  <a:alpha val="29411"/>
                </a:srgbClr>
              </a:gs>
              <a:gs pos="80000">
                <a:srgbClr val="BC322E">
                  <a:alpha val="44313"/>
                </a:srgbClr>
              </a:gs>
              <a:gs pos="100000">
                <a:srgbClr val="BC322E">
                  <a:alpha val="44313"/>
                </a:srgbClr>
              </a:gs>
            </a:gsLst>
            <a:lin ang="5400000" scaled="0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57" name="Shape 157"/>
          <p:cNvSpPr txBox="1">
            <a:spLocks noGrp="1"/>
          </p:cNvSpPr>
          <p:nvPr>
            <p:ph type="title"/>
          </p:nvPr>
        </p:nvSpPr>
        <p:spPr>
          <a:xfrm>
            <a:off x="457200" y="52863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457200" y="1451372"/>
            <a:ext cx="8229600" cy="329207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73050" marR="0" lvl="0" indent="36195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9BBB59"/>
              </a:buClr>
              <a:buSzPct val="95000"/>
              <a:buFont typeface="Noto Sans"/>
              <a:buChar char="●"/>
              <a:defRPr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639763" marR="0" lvl="1" indent="10477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Noto Sans"/>
              <a:buChar char="●"/>
              <a:defRPr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914400" marR="0" lvl="2" indent="-71755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Noto Sans"/>
              <a:buChar char="●"/>
              <a:defRPr sz="2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187450" marR="0" lvl="3" indent="-5080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BBB59"/>
              </a:buClr>
              <a:buSzPct val="64998"/>
              <a:buFont typeface="Noto Sans"/>
              <a:buChar char="●"/>
              <a:defRPr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1462088" marR="0" lvl="4" indent="-58739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064A2"/>
              </a:buClr>
              <a:buSzPct val="64998"/>
              <a:buFont typeface="Noto Sans"/>
              <a:buChar char="●"/>
              <a:defRPr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1737360" marR="0" lvl="5" indent="-33021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ct val="79999"/>
              <a:buFont typeface="Noto San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1920240" marR="0" lvl="6" indent="-3556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ct val="80000"/>
              <a:buFont typeface="Noto Sans"/>
              <a:buChar char="●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2194560" marR="0" lvl="7" indent="15239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onstantia"/>
              <a:buChar char="•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2468880" marR="0" lvl="8" indent="-5079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onstantia"/>
              <a:buChar char="•"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159" name="Shape 159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8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4577"/>
              </a:buClr>
              <a:buFont typeface="Constantia"/>
              <a:buNone/>
              <a:defRPr sz="1200" b="0" i="0" u="none" strike="noStrike" cap="none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0" name="Shape 160"/>
          <p:cNvSpPr txBox="1">
            <a:spLocks noGrp="1"/>
          </p:cNvSpPr>
          <p:nvPr>
            <p:ph type="ftr" idx="11"/>
          </p:nvPr>
        </p:nvSpPr>
        <p:spPr>
          <a:xfrm>
            <a:off x="2667000" y="4767262"/>
            <a:ext cx="33527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4577"/>
              </a:buClr>
              <a:buFont typeface="Constantia"/>
              <a:buNone/>
              <a:defRPr sz="1200" b="0" i="0" u="none" strike="noStrike" cap="none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1" name="Shape 161"/>
          <p:cNvSpPr txBox="1">
            <a:spLocks noGrp="1"/>
          </p:cNvSpPr>
          <p:nvPr>
            <p:ph type="sldNum" idx="12"/>
          </p:nvPr>
        </p:nvSpPr>
        <p:spPr>
          <a:xfrm>
            <a:off x="7924800" y="4767262"/>
            <a:ext cx="762000" cy="27384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4577"/>
              </a:buClr>
              <a:buSzPct val="25000"/>
              <a:buFont typeface="Constantia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1D4577"/>
                </a:solidFill>
                <a:latin typeface="Constantia"/>
                <a:ea typeface="Constantia"/>
                <a:cs typeface="Constantia"/>
                <a:sym typeface="Constantia"/>
              </a:rPr>
              <a:t>‹#›</a:t>
            </a:fld>
            <a:endParaRPr lang="en" sz="1200" b="0" i="0" u="none" strike="noStrike" cap="none">
              <a:solidFill>
                <a:srgbClr val="1D4577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grpSp>
        <p:nvGrpSpPr>
          <p:cNvPr id="162" name="Shape 162"/>
          <p:cNvGrpSpPr/>
          <p:nvPr/>
        </p:nvGrpSpPr>
        <p:grpSpPr>
          <a:xfrm>
            <a:off x="-29324" y="-11106"/>
            <a:ext cx="9198218" cy="812786"/>
            <a:chOff x="-29320" y="-1972"/>
            <a:chExt cx="9198254" cy="1086265"/>
          </a:xfrm>
        </p:grpSpPr>
        <p:sp>
          <p:nvSpPr>
            <p:cNvPr id="163" name="Shape 163"/>
            <p:cNvSpPr/>
            <p:nvPr/>
          </p:nvSpPr>
          <p:spPr>
            <a:xfrm rot="-164308">
              <a:off x="-19043" y="216549"/>
              <a:ext cx="9163050" cy="64922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09876"/>
                  </a:moveTo>
                  <a:cubicBezTo>
                    <a:pt x="5862" y="83943"/>
                    <a:pt x="19189" y="31279"/>
                    <a:pt x="33430" y="32075"/>
                  </a:cubicBezTo>
                  <a:cubicBezTo>
                    <a:pt x="47671" y="32872"/>
                    <a:pt x="71018" y="120000"/>
                    <a:pt x="85446" y="114654"/>
                  </a:cubicBezTo>
                  <a:cubicBezTo>
                    <a:pt x="99875" y="109308"/>
                    <a:pt x="112806" y="23886"/>
                    <a:pt x="120000" y="0"/>
                  </a:cubicBezTo>
                </a:path>
              </a:pathLst>
            </a:custGeom>
            <a:noFill/>
            <a:ln w="10775" cap="flat" cmpd="sng">
              <a:solidFill>
                <a:srgbClr val="88A44E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  <p:sp>
          <p:nvSpPr>
            <p:cNvPr id="164" name="Shape 164"/>
            <p:cNvSpPr/>
            <p:nvPr/>
          </p:nvSpPr>
          <p:spPr>
            <a:xfrm rot="-164308">
              <a:off x="-14309" y="290001"/>
              <a:ext cx="9175812" cy="53035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02857"/>
                  </a:moveTo>
                  <a:cubicBezTo>
                    <a:pt x="5681" y="90913"/>
                    <a:pt x="19791" y="30070"/>
                    <a:pt x="34089" y="32037"/>
                  </a:cubicBezTo>
                  <a:cubicBezTo>
                    <a:pt x="48387" y="34004"/>
                    <a:pt x="71467" y="120000"/>
                    <a:pt x="85785" y="114660"/>
                  </a:cubicBezTo>
                  <a:cubicBezTo>
                    <a:pt x="100104" y="109320"/>
                    <a:pt x="112882" y="23887"/>
                    <a:pt x="120000" y="0"/>
                  </a:cubicBez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44015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1DD"/>
        </a:solid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1" name="Shape 241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2" name="Shape 242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3" name="Shape 243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92293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SzPct val="100000"/>
              <a:buFont typeface="Roboto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0982026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6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635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698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1" name="Shape 141"/>
          <p:cNvSpPr txBox="1">
            <a:spLocks noGrp="1"/>
          </p:cNvSpPr>
          <p:nvPr>
            <p:ph type="dt" idx="10"/>
          </p:nvPr>
        </p:nvSpPr>
        <p:spPr>
          <a:xfrm>
            <a:off x="457200" y="4683918"/>
            <a:ext cx="2133598" cy="3571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2" name="Shape 142"/>
          <p:cNvSpPr txBox="1">
            <a:spLocks noGrp="1"/>
          </p:cNvSpPr>
          <p:nvPr>
            <p:ph type="ftr" idx="11"/>
          </p:nvPr>
        </p:nvSpPr>
        <p:spPr>
          <a:xfrm>
            <a:off x="3124200" y="4683918"/>
            <a:ext cx="2895600" cy="3571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3" name="Shape 143"/>
          <p:cNvSpPr txBox="1">
            <a:spLocks noGrp="1"/>
          </p:cNvSpPr>
          <p:nvPr>
            <p:ph type="sldNum" idx="12"/>
          </p:nvPr>
        </p:nvSpPr>
        <p:spPr>
          <a:xfrm>
            <a:off x="6553200" y="4683918"/>
            <a:ext cx="2133598" cy="3571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66524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4" r:id="rId1"/>
    <p:sldLayoutId id="2147483725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62EF3D-91C7-E64F-87B8-9EFFA9728598}" type="datetimeFigureOut">
              <a:rPr lang="en-US" smtClean="0"/>
              <a:t>5/21/2018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CDA490-D1F7-E941-82D7-04ED4A661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840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Roboto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Roboto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Roboto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Roboto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Roboto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Roboto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Roboto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Roboto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Roboto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76082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>
            <a:spLocks noGrp="1"/>
          </p:cNvSpPr>
          <p:nvPr>
            <p:ph type="title"/>
          </p:nvPr>
        </p:nvSpPr>
        <p:spPr>
          <a:xfrm>
            <a:off x="671040" y="426644"/>
            <a:ext cx="7806239" cy="857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ctr" anchorCtr="0"/>
          <a:lstStyle>
            <a:lvl1pPr marR="0" lvl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sz="23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sz="23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sz="23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sz="23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sz="23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sz="23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sz="23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sz="23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defRPr sz="23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71040" y="1430070"/>
            <a:ext cx="7806239" cy="3239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/>
          <a:lstStyle>
            <a:lvl1pPr marL="457200" marR="0" lvl="0" indent="-33655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30199" algn="l" rtl="0">
              <a:lnSpc>
                <a:spcPct val="93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−"/>
              <a:defRPr sz="2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85750" algn="l" rtl="0">
              <a:lnSpc>
                <a:spcPct val="93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Noto Sans Symbols"/>
              <a:buChar char="●"/>
              <a:defRPr sz="2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04799" algn="l" rtl="0">
              <a:lnSpc>
                <a:spcPct val="93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Char char="−"/>
              <a:defRPr sz="1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73049" algn="l" rtl="0">
              <a:lnSpc>
                <a:spcPct val="93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Noto Sans Symbols"/>
              <a:buChar char="●"/>
              <a:defRPr sz="1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273049" algn="l" rtl="0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Noto Sans Symbols"/>
              <a:buChar char="●"/>
              <a:defRPr sz="1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273049" algn="l" rtl="0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Noto Sans Symbols"/>
              <a:buChar char="●"/>
              <a:defRPr sz="1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273049" algn="l" rtl="0">
              <a:lnSpc>
                <a:spcPct val="93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Noto Sans Symbols"/>
              <a:buChar char="●"/>
              <a:defRPr sz="1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273049" algn="l" rtl="0">
              <a:lnSpc>
                <a:spcPct val="93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700"/>
              <a:buFont typeface="Noto Sans Symbols"/>
              <a:buChar char="●"/>
              <a:defRPr sz="17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41705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2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uFillTx/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uFillTx/>
              </a:rPr>
              <a:t>‹#›</a:t>
            </a:fld>
            <a:endParaRPr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27870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apick@nm.or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9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jp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9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8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9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8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5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5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75.jpg"/><Relationship Id="rId4" Type="http://schemas.openxmlformats.org/officeDocument/2006/relationships/image" Target="../media/image7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22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8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5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8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endParaRPr lang="en-US" dirty="0">
              <a:sym typeface="Calibri"/>
            </a:endParaRPr>
          </a:p>
        </p:txBody>
      </p:sp>
      <p:sp>
        <p:nvSpPr>
          <p:cNvPr id="234" name="Shape 234"/>
          <p:cNvSpPr txBox="1"/>
          <p:nvPr/>
        </p:nvSpPr>
        <p:spPr>
          <a:xfrm>
            <a:off x="672287" y="1243222"/>
            <a:ext cx="7160700" cy="3711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FF00"/>
                </a:solidFill>
              </a:rPr>
              <a:t>Diabetes, Obesity and Cardiometabolic health: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FF00"/>
                </a:solidFill>
              </a:rPr>
              <a:t> New Paradigms and Opportunities</a:t>
            </a:r>
            <a:endParaRPr sz="1800" dirty="0">
              <a:solidFill>
                <a:srgbClr val="FFFF00"/>
              </a:solidFill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800" dirty="0">
              <a:solidFill>
                <a:srgbClr val="FFFF00"/>
              </a:solidFill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Anthony Pick, MD, CDE</a:t>
            </a:r>
            <a:endParaRPr dirty="0">
              <a:solidFill>
                <a:schemeClr val="lt1"/>
              </a:solidFill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Endocrinology</a:t>
            </a:r>
            <a:endParaRPr dirty="0">
              <a:solidFill>
                <a:schemeClr val="lt1"/>
              </a:solidFill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NM Lake Forest Hospital</a:t>
            </a:r>
            <a:endParaRPr dirty="0">
              <a:solidFill>
                <a:schemeClr val="lt1"/>
              </a:solidFill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  <a:hlinkClick r:id="rId3"/>
              </a:rPr>
              <a:t>apick@nm.org</a:t>
            </a:r>
            <a:endParaRPr lang="en" dirty="0">
              <a:solidFill>
                <a:schemeClr val="lt1"/>
              </a:solidFill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en" dirty="0">
              <a:solidFill>
                <a:schemeClr val="lt1"/>
              </a:solidFill>
            </a:endParaRPr>
          </a:p>
          <a:p>
            <a:pPr lvl="0" algn="ctr">
              <a:lnSpc>
                <a:spcPct val="90000"/>
              </a:lnSpc>
              <a:spcBef>
                <a:spcPts val="600"/>
              </a:spcBef>
            </a:pPr>
            <a:r>
              <a:rPr lang="en-US" dirty="0">
                <a:solidFill>
                  <a:srgbClr val="FFFF00"/>
                </a:solidFill>
              </a:rPr>
              <a:t>  Disclosures</a:t>
            </a:r>
            <a:r>
              <a:rPr lang="en-US" dirty="0">
                <a:solidFill>
                  <a:schemeClr val="lt1"/>
                </a:solidFill>
              </a:rPr>
              <a:t>: Speakers Bureau: Novo, BI/Lilly, Janssen, Astra Zeneca</a:t>
            </a:r>
          </a:p>
          <a:p>
            <a:pPr lvl="0">
              <a:lnSpc>
                <a:spcPct val="90000"/>
              </a:lnSpc>
              <a:spcBef>
                <a:spcPts val="600"/>
              </a:spcBef>
            </a:pPr>
            <a:r>
              <a:rPr lang="en-US" dirty="0">
                <a:solidFill>
                  <a:schemeClr val="lt1"/>
                </a:solidFill>
              </a:rPr>
              <a:t>	</a:t>
            </a:r>
            <a:r>
              <a:rPr lang="en-US" dirty="0">
                <a:solidFill>
                  <a:srgbClr val="FFFF00"/>
                </a:solidFill>
              </a:rPr>
              <a:t>Conflict of Interest</a:t>
            </a:r>
            <a:r>
              <a:rPr lang="en-US" dirty="0">
                <a:solidFill>
                  <a:schemeClr val="lt1"/>
                </a:solidFill>
              </a:rPr>
              <a:t>: None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BAAC1-329B-4290-A0B7-C13D8D49A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71106956-45FD-4F20-BBC0-D36D72AE6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916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05440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Shape 398" descr="7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hape 410" descr="C:\Users\ajp-work\Dropbox\Anthony Pick\Endocrine Rounds Nov 17th 2011\ACTOS May 22nd 2008-select-jpg\Slide2.JPG">
            <a:extLst>
              <a:ext uri="{FF2B5EF4-FFF2-40B4-BE49-F238E27FC236}">
                <a16:creationId xmlns:a16="http://schemas.microsoft.com/office/drawing/2014/main" id="{BC97BF43-C810-451E-A773-F619A877F1B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0739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Shape 457"/>
          <p:cNvSpPr txBox="1">
            <a:spLocks noGrp="1"/>
          </p:cNvSpPr>
          <p:nvPr>
            <p:ph type="title"/>
          </p:nvPr>
        </p:nvSpPr>
        <p:spPr>
          <a:xfrm>
            <a:off x="457200" y="52863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Calibri"/>
              <a:buNone/>
            </a:pPr>
            <a:endParaRPr sz="50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8" name="Shape 458"/>
          <p:cNvSpPr txBox="1">
            <a:spLocks noGrp="1"/>
          </p:cNvSpPr>
          <p:nvPr>
            <p:ph type="body" idx="1"/>
          </p:nvPr>
        </p:nvSpPr>
        <p:spPr>
          <a:xfrm>
            <a:off x="457200" y="1451372"/>
            <a:ext cx="8229600" cy="329207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73050" marR="0" lvl="0" indent="-273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BB59"/>
              </a:buClr>
              <a:buSzPct val="25000"/>
              <a:buFont typeface="Noto Sans"/>
              <a:buNone/>
            </a:pPr>
            <a:endParaRPr sz="26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id="459" name="Shape 459" descr="C:\Users\ajp-work\Dropbox\Anthony Pick\Endocrine Rounds Nov 17th 2011\ACTOS May 22nd 2008-select-jpg\Slide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4653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6B88C3B-6231-4DE7-ACE8-2046369582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Image result for ectopic fat">
            <a:extLst>
              <a:ext uri="{FF2B5EF4-FFF2-40B4-BE49-F238E27FC236}">
                <a16:creationId xmlns:a16="http://schemas.microsoft.com/office/drawing/2014/main" id="{76232776-A6CD-4500-93BD-4C7849A2D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72293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hape 386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387" name="Shape 3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152399"/>
            <a:ext cx="9144001" cy="49911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02322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" name="Shape 4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39565"/>
            <a:ext cx="9144000" cy="51830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45523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ctrTitle"/>
          </p:nvPr>
        </p:nvSpPr>
        <p:spPr>
          <a:xfrm>
            <a:off x="-2468217" y="1361660"/>
            <a:ext cx="2388600" cy="6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en" sz="2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Perioperative Glucose Management</a:t>
            </a:r>
            <a:br>
              <a:rPr lang="en" sz="2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2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Lake Forest Hospital Fall 2017-</a:t>
            </a:r>
            <a:br>
              <a:rPr lang="en" sz="2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" sz="2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" sz="2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" sz="2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Shape 240"/>
          <p:cNvSpPr txBox="1"/>
          <p:nvPr/>
        </p:nvSpPr>
        <p:spPr>
          <a:xfrm>
            <a:off x="0" y="1"/>
            <a:ext cx="9091961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		Obesity and CV health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	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Obesity is a complex, common, chronic and relapsing disease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	Multiple comorbidities: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dirty="0">
                <a:solidFill>
                  <a:srgbClr val="FFFFFF"/>
                </a:solidFill>
              </a:rPr>
              <a:t>	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NAFLD, dyslipidemia, metabolic syndrome, OSA, HTN,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Afib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diabetes, CHF, CAD, CVA, cancers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	Stigma common: shaming and blaming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dirty="0">
                <a:solidFill>
                  <a:srgbClr val="FFFFFF"/>
                </a:solidFill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	 Lack of understand of pathophysiology is common: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dirty="0">
                <a:solidFill>
                  <a:srgbClr val="FFFFFF"/>
                </a:solidFill>
              </a:rPr>
              <a:t>	 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euro-endocrine disorder NOT willpower failure: genetic factors + obesogenic environment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	Advise to “eat less and exercise more” is operationally useless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dirty="0">
                <a:solidFill>
                  <a:srgbClr val="FFFFFF"/>
                </a:solidFill>
              </a:rPr>
              <a:t>	A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kin to “buy low sell high to get rich”, “cheer up, if suicidal”, “just say no to drugs”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9244300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/>
          <p:nvPr/>
        </p:nvSpPr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		Obesity and CV health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lvl="0">
              <a:lnSpc>
                <a:spcPct val="90000"/>
              </a:lnSpc>
              <a:spcBef>
                <a:spcPts val="600"/>
              </a:spcBef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	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Hunger can be from fuel need; stress/boredom/comfort; hedonistic eating	</a:t>
            </a:r>
          </a:p>
          <a:p>
            <a:pPr lvl="0">
              <a:lnSpc>
                <a:spcPct val="90000"/>
              </a:lnSpc>
              <a:spcBef>
                <a:spcPts val="600"/>
              </a:spcBef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lvl="0">
              <a:lnSpc>
                <a:spcPct val="90000"/>
              </a:lnSpc>
              <a:spcBef>
                <a:spcPts val="600"/>
              </a:spcBef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lvl="0">
              <a:lnSpc>
                <a:spcPct val="90000"/>
              </a:lnSpc>
              <a:spcBef>
                <a:spcPts val="600"/>
              </a:spcBef>
              <a:defRPr/>
            </a:pPr>
            <a:r>
              <a:rPr lang="en-US" sz="1200" dirty="0">
                <a:solidFill>
                  <a:srgbClr val="FFFFFF"/>
                </a:solidFill>
              </a:rPr>
              <a:t>	</a:t>
            </a:r>
            <a:r>
              <a:rPr lang="en-US" dirty="0">
                <a:solidFill>
                  <a:srgbClr val="FFFFFF"/>
                </a:solidFill>
              </a:rPr>
              <a:t>Processed foods: Sugar, fats, salty foodstuffs addictive</a:t>
            </a:r>
          </a:p>
          <a:p>
            <a:pPr lvl="0">
              <a:lnSpc>
                <a:spcPct val="90000"/>
              </a:lnSpc>
              <a:spcBef>
                <a:spcPts val="600"/>
              </a:spcBef>
              <a:defRPr/>
            </a:pPr>
            <a:r>
              <a:rPr lang="en-US" dirty="0">
                <a:solidFill>
                  <a:srgbClr val="FFFFFF"/>
                </a:solidFill>
              </a:rPr>
              <a:t>		          Reward center activity analogous to heroin, cocaine, nicotine, smart phones</a:t>
            </a:r>
          </a:p>
          <a:p>
            <a:pPr lvl="0">
              <a:lnSpc>
                <a:spcPct val="90000"/>
              </a:lnSpc>
              <a:spcBef>
                <a:spcPts val="600"/>
              </a:spcBef>
              <a:defRPr/>
            </a:pPr>
            <a:endParaRPr lang="en-US" dirty="0">
              <a:solidFill>
                <a:srgbClr val="FFFFFF"/>
              </a:solidFill>
            </a:endParaRPr>
          </a:p>
          <a:p>
            <a:pPr lvl="0">
              <a:lnSpc>
                <a:spcPct val="90000"/>
              </a:lnSpc>
              <a:spcBef>
                <a:spcPts val="600"/>
              </a:spcBef>
              <a:defRPr/>
            </a:pPr>
            <a:endParaRPr lang="en-US" dirty="0">
              <a:solidFill>
                <a:srgbClr val="FFFFFF"/>
              </a:solidFill>
            </a:endParaRPr>
          </a:p>
          <a:p>
            <a:pPr lvl="0">
              <a:lnSpc>
                <a:spcPct val="90000"/>
              </a:lnSpc>
              <a:spcBef>
                <a:spcPts val="600"/>
              </a:spcBef>
              <a:defRPr/>
            </a:pPr>
            <a:r>
              <a:rPr lang="en-US" dirty="0">
                <a:solidFill>
                  <a:srgbClr val="FFFFFF"/>
                </a:solidFill>
              </a:rPr>
              <a:t>	Hypertension, diabetes and lipid disorders are treated with medications, why not obesity?</a:t>
            </a:r>
          </a:p>
          <a:p>
            <a:pPr lvl="0">
              <a:lnSpc>
                <a:spcPct val="90000"/>
              </a:lnSpc>
              <a:spcBef>
                <a:spcPts val="600"/>
              </a:spcBef>
              <a:defRPr/>
            </a:pPr>
            <a:endParaRPr lang="en-US" dirty="0">
              <a:solidFill>
                <a:srgbClr val="FFFFFF"/>
              </a:solidFill>
            </a:endParaRPr>
          </a:p>
          <a:p>
            <a:pPr lvl="0">
              <a:lnSpc>
                <a:spcPct val="90000"/>
              </a:lnSpc>
              <a:spcBef>
                <a:spcPts val="600"/>
              </a:spcBef>
              <a:defRPr/>
            </a:pPr>
            <a:endParaRPr lang="en-US" dirty="0">
              <a:solidFill>
                <a:srgbClr val="FFFFFF"/>
              </a:solidFill>
            </a:endParaRPr>
          </a:p>
          <a:p>
            <a:pPr lvl="0">
              <a:lnSpc>
                <a:spcPct val="90000"/>
              </a:lnSpc>
              <a:spcBef>
                <a:spcPts val="600"/>
              </a:spcBef>
              <a:defRPr/>
            </a:pPr>
            <a:r>
              <a:rPr lang="en-US" dirty="0">
                <a:solidFill>
                  <a:srgbClr val="FFFFFF"/>
                </a:solidFill>
              </a:rPr>
              <a:t>	Weight loss associated with counter-regulation responses:</a:t>
            </a:r>
          </a:p>
          <a:p>
            <a:pPr lvl="0">
              <a:lnSpc>
                <a:spcPct val="90000"/>
              </a:lnSpc>
              <a:spcBef>
                <a:spcPts val="600"/>
              </a:spcBef>
              <a:defRPr/>
            </a:pPr>
            <a:r>
              <a:rPr lang="en-US" dirty="0">
                <a:solidFill>
                  <a:srgbClr val="FFFFFF"/>
                </a:solidFill>
              </a:rPr>
              <a:t>	 	Thermic adaptation, increased muscle efficiency, higher ghrelin, lower GLP1, NPY, others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14695704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Shape 90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14231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pic>
        <p:nvPicPr>
          <p:cNvPr id="123" name="Shape 12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4213" y="12625"/>
            <a:ext cx="9115575" cy="51182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3669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ctrTitle"/>
          </p:nvPr>
        </p:nvSpPr>
        <p:spPr>
          <a:xfrm>
            <a:off x="-2468217" y="1361660"/>
            <a:ext cx="2388600" cy="6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Perioperative Glucose Management</a:t>
            </a:r>
            <a:b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Lake Forest Hospital Fall 2017-</a:t>
            </a:r>
            <a:b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Shape 240"/>
          <p:cNvSpPr txBox="1"/>
          <p:nvPr/>
        </p:nvSpPr>
        <p:spPr>
          <a:xfrm>
            <a:off x="24797" y="21697"/>
            <a:ext cx="9119203" cy="5121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FFFF00"/>
                </a:solidFill>
              </a:rPr>
              <a:t>OBJECTIVES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en-US" sz="1200" dirty="0">
              <a:solidFill>
                <a:srgbClr val="FFFF00"/>
              </a:solidFill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en-US" sz="1200" dirty="0">
              <a:solidFill>
                <a:srgbClr val="FFFF00"/>
              </a:solidFill>
            </a:endParaRPr>
          </a:p>
          <a:p>
            <a:pPr marL="0" marR="0" lvl="0" indent="0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lt1"/>
                </a:solidFill>
              </a:rPr>
              <a:t>	</a:t>
            </a:r>
          </a:p>
          <a:p>
            <a:pPr marL="0" marR="0" lvl="0" indent="0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lt1"/>
                </a:solidFill>
              </a:rPr>
              <a:t>	Review links between diabetes, obesity, and cardiovascular disease</a:t>
            </a:r>
          </a:p>
          <a:p>
            <a:pPr marL="0" marR="0" lvl="0" indent="0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lt1"/>
                </a:solidFill>
              </a:rPr>
              <a:t>	</a:t>
            </a:r>
          </a:p>
          <a:p>
            <a:pPr lvl="0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lt1"/>
                </a:solidFill>
              </a:rPr>
              <a:t>	Discuss CV safety of diabetes medications &amp; review landmark clinical outcome trials </a:t>
            </a:r>
          </a:p>
          <a:p>
            <a:pPr lvl="0">
              <a:lnSpc>
                <a:spcPct val="90000"/>
              </a:lnSpc>
              <a:spcBef>
                <a:spcPts val="600"/>
              </a:spcBef>
            </a:pPr>
            <a:endParaRPr lang="en-US" sz="1200" dirty="0">
              <a:solidFill>
                <a:schemeClr val="lt1"/>
              </a:solidFill>
            </a:endParaRPr>
          </a:p>
          <a:p>
            <a:pPr lvl="0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lt1"/>
                </a:solidFill>
              </a:rPr>
              <a:t>	Discuss diabetes and heart failure: SGL2 inhibitors, diabetic cardiomyopathies</a:t>
            </a:r>
          </a:p>
          <a:p>
            <a:pPr marL="0" marR="0" lvl="0" indent="0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en-US" sz="1200" dirty="0">
              <a:solidFill>
                <a:schemeClr val="lt1"/>
              </a:solidFill>
            </a:endParaRPr>
          </a:p>
          <a:p>
            <a:pPr marL="0" marR="0" lvl="0" indent="0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lt1"/>
                </a:solidFill>
              </a:rPr>
              <a:t>	Discuss lifestyle change approaches and multifactorial risk reduction</a:t>
            </a:r>
          </a:p>
          <a:p>
            <a:pPr marL="0" marR="0" lvl="0" indent="0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en-US" sz="1200" dirty="0">
              <a:solidFill>
                <a:schemeClr val="lt1"/>
              </a:solidFill>
            </a:endParaRPr>
          </a:p>
          <a:p>
            <a:pPr marL="0" marR="0" lvl="0" indent="0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lt1"/>
                </a:solidFill>
              </a:rPr>
              <a:t>	Discuss team/systems approach:</a:t>
            </a:r>
          </a:p>
          <a:p>
            <a:pPr marL="0" marR="0" lvl="0" indent="0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lt1"/>
                </a:solidFill>
              </a:rPr>
              <a:t>		Cardiology, Endocrinology, Fitness, Nutrition/DM education, Bariatric Medicine, IT, Mental health     </a:t>
            </a:r>
          </a:p>
          <a:p>
            <a:pPr marL="0" marR="0" lvl="0" indent="0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en-US" sz="1200" dirty="0">
              <a:solidFill>
                <a:schemeClr val="lt1"/>
              </a:solidFill>
            </a:endParaRPr>
          </a:p>
          <a:p>
            <a:pPr marL="0" marR="0" lvl="0" indent="0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en-US" sz="1200" dirty="0">
              <a:solidFill>
                <a:schemeClr val="lt1"/>
              </a:solidFill>
            </a:endParaRPr>
          </a:p>
          <a:p>
            <a:pPr marL="0" marR="0" lvl="0" indent="0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lt1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2173977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saxenda">
            <a:extLst>
              <a:ext uri="{FF2B5EF4-FFF2-40B4-BE49-F238E27FC236}">
                <a16:creationId xmlns:a16="http://schemas.microsoft.com/office/drawing/2014/main" id="{4C34D518-24E9-433A-AEDB-B0224DFD5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22" y="1687552"/>
            <a:ext cx="4467225" cy="3308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B289ED-A2C9-4593-9122-17957BFB7DC5}"/>
              </a:ext>
            </a:extLst>
          </p:cNvPr>
          <p:cNvSpPr txBox="1"/>
          <p:nvPr/>
        </p:nvSpPr>
        <p:spPr>
          <a:xfrm>
            <a:off x="929269" y="721112"/>
            <a:ext cx="57607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GLP1-analog liraglutide 3mg daily: Weight loss drug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80F1E3-9945-4179-AED2-389411A5DB0E}"/>
              </a:ext>
            </a:extLst>
          </p:cNvPr>
          <p:cNvSpPr txBox="1"/>
          <p:nvPr/>
        </p:nvSpPr>
        <p:spPr>
          <a:xfrm>
            <a:off x="4679447" y="1687552"/>
            <a:ext cx="427126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Lifestyle: 6% weight loss—500 calories, + 150 minutes exercise</a:t>
            </a:r>
          </a:p>
          <a:p>
            <a:endParaRPr lang="en-US" sz="1000" dirty="0"/>
          </a:p>
          <a:p>
            <a:r>
              <a:rPr lang="en-US" sz="1000" dirty="0"/>
              <a:t>GLP1 analog: extra 7% weight loss, 13% total</a:t>
            </a:r>
          </a:p>
          <a:p>
            <a:endParaRPr lang="en-US" sz="1000" dirty="0"/>
          </a:p>
          <a:p>
            <a:r>
              <a:rPr lang="en-US" sz="1000" dirty="0"/>
              <a:t>No change in activity or energy expenditure</a:t>
            </a:r>
          </a:p>
          <a:p>
            <a:endParaRPr lang="en-US" sz="1000" dirty="0"/>
          </a:p>
          <a:p>
            <a:r>
              <a:rPr lang="en-US" sz="1000" dirty="0"/>
              <a:t>GLP1 analog effect due to increased satiety (not nausea)</a:t>
            </a:r>
          </a:p>
          <a:p>
            <a:endParaRPr lang="en-US" sz="1000" dirty="0"/>
          </a:p>
          <a:p>
            <a:r>
              <a:rPr lang="en-US" sz="1000" dirty="0"/>
              <a:t>Weight loss sustained over 1 year</a:t>
            </a:r>
          </a:p>
          <a:p>
            <a:endParaRPr lang="en-US" sz="1000" dirty="0"/>
          </a:p>
          <a:p>
            <a:r>
              <a:rPr lang="en-US" sz="1000" dirty="0"/>
              <a:t>5-10% weight loss is clinically meaningful and realistic goal</a:t>
            </a:r>
          </a:p>
          <a:p>
            <a:endParaRPr lang="en-US" sz="1000" dirty="0"/>
          </a:p>
          <a:p>
            <a:r>
              <a:rPr lang="en-US" sz="1000" dirty="0"/>
              <a:t>Weight regain typical in trials and clinically (thermic, other adaptations) </a:t>
            </a:r>
          </a:p>
        </p:txBody>
      </p:sp>
    </p:spTree>
    <p:extLst>
      <p:ext uri="{BB962C8B-B14F-4D97-AF65-F5344CB8AC3E}">
        <p14:creationId xmlns:p14="http://schemas.microsoft.com/office/powerpoint/2010/main" val="8887487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ctrTitle"/>
          </p:nvPr>
        </p:nvSpPr>
        <p:spPr>
          <a:xfrm>
            <a:off x="-2468217" y="1361660"/>
            <a:ext cx="2388600" cy="6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Perioperative Glucose Management</a:t>
            </a:r>
            <a:b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Lake Forest Hospital Fall 2017-</a:t>
            </a:r>
            <a:b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Shape 240"/>
          <p:cNvSpPr txBox="1"/>
          <p:nvPr/>
        </p:nvSpPr>
        <p:spPr>
          <a:xfrm>
            <a:off x="24797" y="21697"/>
            <a:ext cx="9119203" cy="5121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		Obesity Treatment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	Lifestyle change: 5-10% average weight loss range (activity, nutrition, sleep, behavioral health)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en-US" sz="1200" dirty="0">
              <a:solidFill>
                <a:srgbClr val="FFFFFF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	Medication: 5-20% average weight loss range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200" dirty="0">
                <a:solidFill>
                  <a:srgbClr val="FFFFFF"/>
                </a:solidFill>
              </a:rPr>
              <a:t>	                   Indications: BMI &gt; 30, BMI &gt; 27 with comorbidities </a:t>
            </a:r>
            <a:r>
              <a:rPr lang="en-US" sz="1200" dirty="0" err="1">
                <a:solidFill>
                  <a:srgbClr val="FFFFFF"/>
                </a:solidFill>
              </a:rPr>
              <a:t>eg</a:t>
            </a:r>
            <a:r>
              <a:rPr lang="en-US" sz="1200" dirty="0">
                <a:solidFill>
                  <a:srgbClr val="FFFFFF"/>
                </a:solidFill>
              </a:rPr>
              <a:t> DM2, HTN, OSA, NAFLD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200" dirty="0">
                <a:solidFill>
                  <a:srgbClr val="FFFFFF"/>
                </a:solidFill>
              </a:rPr>
              <a:t>	                   Phentermine: short term use, generally safe, inexpensive (avoid with uncontrolled HTN, unstable cardiac </a:t>
            </a:r>
            <a:r>
              <a:rPr lang="en-US" sz="1200" dirty="0" err="1">
                <a:solidFill>
                  <a:srgbClr val="FFFFFF"/>
                </a:solidFill>
              </a:rPr>
              <a:t>Dz</a:t>
            </a:r>
            <a:r>
              <a:rPr lang="en-US" sz="1200" dirty="0">
                <a:solidFill>
                  <a:srgbClr val="FFFFFF"/>
                </a:solidFill>
              </a:rPr>
              <a:t>)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200" dirty="0">
                <a:solidFill>
                  <a:srgbClr val="FFFFFF"/>
                </a:solidFill>
              </a:rPr>
              <a:t>	                   Phentermine-Fenfluramine banned (pulmonary HTN, valve disease), usually safe, cheap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200" dirty="0">
                <a:solidFill>
                  <a:srgbClr val="FFFFFF"/>
                </a:solidFill>
              </a:rPr>
              <a:t>	                   Approved for long term use: Xenical, Phentermine-topiramate, </a:t>
            </a:r>
            <a:r>
              <a:rPr lang="en-US" sz="1200" dirty="0" err="1">
                <a:solidFill>
                  <a:srgbClr val="FFFFFF"/>
                </a:solidFill>
              </a:rPr>
              <a:t>locaserin</a:t>
            </a:r>
            <a:r>
              <a:rPr lang="en-US" sz="1200" dirty="0">
                <a:solidFill>
                  <a:srgbClr val="FFFFFF"/>
                </a:solidFill>
              </a:rPr>
              <a:t>, bupropion-naltrexone, liraglutide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en-US" sz="1200" dirty="0">
              <a:solidFill>
                <a:srgbClr val="FFFFFF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200" dirty="0">
                <a:solidFill>
                  <a:srgbClr val="FFFFFF"/>
                </a:solidFill>
              </a:rPr>
              <a:t>	Surgery:      Indications: BMI &gt; 40, &gt; 35 with comorbidities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200" dirty="0">
                <a:solidFill>
                  <a:srgbClr val="FFFFFF"/>
                </a:solidFill>
              </a:rPr>
              <a:t>	                   Often dramatic improvement in diabetes control	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200" dirty="0">
                <a:solidFill>
                  <a:srgbClr val="FFFFFF"/>
                </a:solidFill>
              </a:rPr>
              <a:t>                                        Weight loss &gt; 20%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200" dirty="0">
                <a:solidFill>
                  <a:srgbClr val="FFFFFF"/>
                </a:solidFill>
              </a:rPr>
              <a:t>	                   Avoid with unstable mental illness, active eating disorders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200" dirty="0">
                <a:solidFill>
                  <a:srgbClr val="FFFFFF"/>
                </a:solidFill>
              </a:rPr>
              <a:t>                                        Metabolic effects: change in Gut biome, GI-brain signaling, appetite regulation, bile acid metabolism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en-US" sz="1200" dirty="0">
              <a:solidFill>
                <a:srgbClr val="FFFFFF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200" dirty="0">
                <a:solidFill>
                  <a:srgbClr val="FFFFFF"/>
                </a:solidFill>
              </a:rPr>
              <a:t>	STAY TUNED: comprehensive North Region Medical Weight Management program under construction	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200" dirty="0">
                <a:solidFill>
                  <a:srgbClr val="FFFFFF"/>
                </a:solidFill>
              </a:rPr>
              <a:t>		   		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	 	</a:t>
            </a:r>
          </a:p>
        </p:txBody>
      </p:sp>
    </p:spTree>
    <p:extLst>
      <p:ext uri="{BB962C8B-B14F-4D97-AF65-F5344CB8AC3E}">
        <p14:creationId xmlns:p14="http://schemas.microsoft.com/office/powerpoint/2010/main" val="28830619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415"/>
          <p:cNvSpPr txBox="1">
            <a:spLocks noGrp="1"/>
          </p:cNvSpPr>
          <p:nvPr>
            <p:ph type="body" idx="1"/>
          </p:nvPr>
        </p:nvSpPr>
        <p:spPr>
          <a:xfrm>
            <a:off x="5008350" y="60075"/>
            <a:ext cx="4135800" cy="4933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000000"/>
                </a:solidFill>
              </a:rPr>
              <a:t>Type 2 Diabetes is a combination of genetic and environmental factors.</a:t>
            </a:r>
          </a:p>
          <a:p>
            <a:pPr lvl="0">
              <a:spcBef>
                <a:spcPts val="0"/>
              </a:spcBef>
              <a:buNone/>
            </a:pPr>
            <a:endParaRPr>
              <a:solidFill>
                <a:srgbClr val="000000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000000"/>
                </a:solidFill>
              </a:rPr>
              <a:t>Evolutionary pressure with insecure food supply likely selected for insulin resistance genes (thrifty genotype).</a:t>
            </a:r>
          </a:p>
          <a:p>
            <a:pPr lvl="0">
              <a:spcBef>
                <a:spcPts val="0"/>
              </a:spcBef>
              <a:buNone/>
            </a:pPr>
            <a:endParaRPr>
              <a:solidFill>
                <a:srgbClr val="000000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000000"/>
                </a:solidFill>
              </a:rPr>
              <a:t>Historically adapted to hunter-gatherer lifestyle</a:t>
            </a:r>
          </a:p>
          <a:p>
            <a:pPr lvl="0">
              <a:spcBef>
                <a:spcPts val="0"/>
              </a:spcBef>
              <a:buNone/>
            </a:pPr>
            <a:endParaRPr>
              <a:solidFill>
                <a:srgbClr val="000000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000000"/>
                </a:solidFill>
              </a:rPr>
              <a:t>Metabolic defects associated with excess fuel loading (glucolipotoxicity), tissue spill over and other complex mechanisms</a:t>
            </a:r>
          </a:p>
          <a:p>
            <a:pPr lvl="0">
              <a:spcBef>
                <a:spcPts val="0"/>
              </a:spcBef>
              <a:buNone/>
            </a:pPr>
            <a:endParaRPr>
              <a:solidFill>
                <a:srgbClr val="000000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000000"/>
                </a:solidFill>
              </a:rPr>
              <a:t>Obesogenic/diabetogenic environments and lifestyle (stress, prolonged sitting, sleep disturbance, body clock dysfunction, hedonistic food sources)</a:t>
            </a:r>
          </a:p>
          <a:p>
            <a:pPr lvl="0">
              <a:spcBef>
                <a:spcPts val="0"/>
              </a:spcBef>
              <a:buNone/>
            </a:pPr>
            <a:endParaRPr>
              <a:solidFill>
                <a:srgbClr val="000000"/>
              </a:solidFill>
            </a:endParaRPr>
          </a:p>
        </p:txBody>
      </p:sp>
      <p:pic>
        <p:nvPicPr>
          <p:cNvPr id="416" name="Shape 4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00835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16155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Shape 421" descr="sedentary lifestyl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52400"/>
            <a:ext cx="9143999" cy="4991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13156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Shape 426" descr="sitting-down-all-day-at-work-is-killing-us-why-you-should-use-a-sit-to-stand-desk-table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52400"/>
            <a:ext cx="9144000" cy="49910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54915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Shape 431" descr="EIM-logo-tagline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27951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hape 541"/>
          <p:cNvSpPr txBox="1">
            <a:spLocks noGrp="1"/>
          </p:cNvSpPr>
          <p:nvPr>
            <p:ph type="ctrTitle"/>
          </p:nvPr>
        </p:nvSpPr>
        <p:spPr>
          <a:xfrm>
            <a:off x="273825" y="40975"/>
            <a:ext cx="8455500" cy="10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Roboto"/>
              <a:buNone/>
            </a:pPr>
            <a:r>
              <a:rPr lang="en" sz="3000" b="0" i="0" u="none" strike="noStrike" cap="none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Diabetes, Obesity, HTN, dyslipidemia and Nutrition</a:t>
            </a:r>
            <a:endParaRPr/>
          </a:p>
        </p:txBody>
      </p:sp>
      <p:sp>
        <p:nvSpPr>
          <p:cNvPr id="542" name="Shape 542"/>
          <p:cNvSpPr txBox="1">
            <a:spLocks noGrp="1"/>
          </p:cNvSpPr>
          <p:nvPr>
            <p:ph type="subTitle" idx="1"/>
          </p:nvPr>
        </p:nvSpPr>
        <p:spPr>
          <a:xfrm>
            <a:off x="88800" y="737725"/>
            <a:ext cx="9055200" cy="44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</a:pPr>
            <a:r>
              <a:rPr lang="en"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</a:pP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</a:pP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</a:pP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</a:pP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</a:pP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</a:pP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</a:pP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</a:pPr>
            <a:endParaRPr sz="18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43" name="Shape 5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9700" y="1215399"/>
            <a:ext cx="3549400" cy="283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Shape 5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50675" y="1192275"/>
            <a:ext cx="3111925" cy="2836549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Shape 545"/>
          <p:cNvSpPr txBox="1"/>
          <p:nvPr/>
        </p:nvSpPr>
        <p:spPr>
          <a:xfrm>
            <a:off x="231075" y="3965075"/>
            <a:ext cx="7911600" cy="10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Dietary approaches: Mediterranean, DASH, low carbohydrate/low glycemic index, “Portfolio”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                                Healthy whole food approach, low fat diet controversial (AHA) 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97861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DAB67-1BD9-4159-A03A-9DE86458D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10597A3-F8CE-40A3-933C-18775F54CE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3250" y="2201069"/>
            <a:ext cx="2857500" cy="1600200"/>
          </a:xfrm>
        </p:spPr>
      </p:pic>
      <p:sp>
        <p:nvSpPr>
          <p:cNvPr id="4" name="object 13">
            <a:extLst>
              <a:ext uri="{FF2B5EF4-FFF2-40B4-BE49-F238E27FC236}">
                <a16:creationId xmlns:a16="http://schemas.microsoft.com/office/drawing/2014/main" id="{7D1CCF9F-1654-4D70-93D0-66A864F2F26E}"/>
              </a:ext>
            </a:extLst>
          </p:cNvPr>
          <p:cNvSpPr/>
          <p:nvPr/>
        </p:nvSpPr>
        <p:spPr>
          <a:xfrm>
            <a:off x="-1" y="0"/>
            <a:ext cx="9108831" cy="51434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C1C2C7-EE33-4CDE-87CC-FB2F76F96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4867"/>
            <a:ext cx="725365" cy="56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4617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Shape 642"/>
          <p:cNvSpPr txBox="1">
            <a:spLocks noGrp="1"/>
          </p:cNvSpPr>
          <p:nvPr>
            <p:ph type="ctrTitle"/>
          </p:nvPr>
        </p:nvSpPr>
        <p:spPr>
          <a:xfrm>
            <a:off x="273825" y="40975"/>
            <a:ext cx="8455500" cy="9903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000">
                <a:solidFill>
                  <a:srgbClr val="FFFF00"/>
                </a:solidFill>
              </a:rPr>
              <a:t>Comprehensive Risk Factor Management</a:t>
            </a:r>
          </a:p>
        </p:txBody>
      </p:sp>
      <p:sp>
        <p:nvSpPr>
          <p:cNvPr id="643" name="Shape 643"/>
          <p:cNvSpPr txBox="1">
            <a:spLocks noGrp="1"/>
          </p:cNvSpPr>
          <p:nvPr>
            <p:ph type="subTitle" idx="1"/>
          </p:nvPr>
        </p:nvSpPr>
        <p:spPr>
          <a:xfrm>
            <a:off x="88800" y="997275"/>
            <a:ext cx="9055200" cy="4146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Steno-2 Trial in Copenhagen, Denmark with 7.8 years of intensified, multifactorial intervention in DM2 and microalbuminuria (NEJM, 2008; 358: 580-91)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160 middle aged patients within 5 years of DM2 Dx with conventional therapy versus behavioral and pharmacological therapy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Lifestyle change, aspirin, smoking cessation, ACEI, Statin, BP and DM Rx algorithms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At 21 year follow up the intensive group survived a median of 7.9 years longer, with median time before 1st CV event was 8.1 years longer (Diabetologia (2016) 59:2298-2307) with less microvascular disease  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Landmark trial highlighting benefit of early intervention and targeting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multiple risk factors, profound implications for health delivery systems 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37461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Shape 209" descr="See the source image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747346" y="2589335"/>
            <a:ext cx="2883877" cy="2220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Shape 210" descr="Image result for steno 2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5372100" y="224204"/>
            <a:ext cx="2980592" cy="2031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6CD106-A7F1-44E9-B791-7DAA6B4AF6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365" y="254244"/>
            <a:ext cx="2919046" cy="19658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0F9A03-71E6-442E-BBB5-75BF006F63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8912" y="2446010"/>
            <a:ext cx="3015761" cy="228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553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ctrTitle"/>
          </p:nvPr>
        </p:nvSpPr>
        <p:spPr>
          <a:xfrm>
            <a:off x="-2468217" y="1361660"/>
            <a:ext cx="2388600" cy="6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Perioperative Glucose Management</a:t>
            </a:r>
            <a:b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Lake Forest Hospital Fall 2017-</a:t>
            </a:r>
            <a:b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Shape 240"/>
          <p:cNvSpPr txBox="1"/>
          <p:nvPr/>
        </p:nvSpPr>
        <p:spPr>
          <a:xfrm>
            <a:off x="24797" y="21697"/>
            <a:ext cx="9119203" cy="5121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FFFF00"/>
                </a:solidFill>
              </a:rPr>
              <a:t>		Endocrinology perspective of the heart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en-US" sz="2400" dirty="0">
              <a:solidFill>
                <a:srgbClr val="FFFF00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rgbClr val="FFFF00"/>
                </a:solidFill>
              </a:rPr>
              <a:t>	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rgbClr val="FFFF00"/>
                </a:solidFill>
              </a:rPr>
              <a:t>	</a:t>
            </a:r>
            <a:r>
              <a:rPr lang="en-US" sz="1200" dirty="0">
                <a:solidFill>
                  <a:schemeClr val="bg1"/>
                </a:solidFill>
              </a:rPr>
              <a:t>Pump: distributes &amp; responds to hormones &amp; metabolites (glucose, free fatty acids, ketones, lipids, beta-agonists)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endParaRPr lang="en-US" sz="1200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	Cardiovascular system is under neuro-endocrine, paracrine, autocrine and metabolic control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endParaRPr lang="en-US" sz="1200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	Site of ectopic fat (analogous to NAFLD, pancreas, muscle, visceral fat stores)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	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	An endocrine organ: atrial </a:t>
            </a:r>
            <a:r>
              <a:rPr lang="en-US" sz="1200" dirty="0" err="1">
                <a:solidFill>
                  <a:schemeClr val="bg1"/>
                </a:solidFill>
              </a:rPr>
              <a:t>myoctyes</a:t>
            </a:r>
            <a:r>
              <a:rPr lang="en-US" sz="1200" dirty="0">
                <a:solidFill>
                  <a:schemeClr val="bg1"/>
                </a:solidFill>
              </a:rPr>
              <a:t> produce ANF, BNP (volume and BP regulation), other polypeptide hormones</a:t>
            </a:r>
          </a:p>
          <a:p>
            <a:pPr marL="0" marR="0" lvl="0" indent="0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en-US" sz="1200" dirty="0">
              <a:solidFill>
                <a:schemeClr val="lt1"/>
              </a:solidFill>
            </a:endParaRPr>
          </a:p>
          <a:p>
            <a:pPr marL="0" marR="0" lvl="0" indent="0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lt1"/>
                </a:solidFill>
              </a:rPr>
              <a:t>	Endocrinology: Focus on multifactorial CV risk reduction-primordial, primary and secondary</a:t>
            </a:r>
          </a:p>
          <a:p>
            <a:pPr marL="0" marR="0" lvl="0" indent="0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en-US" sz="1200" dirty="0">
              <a:solidFill>
                <a:schemeClr val="lt1"/>
              </a:solidFill>
            </a:endParaRPr>
          </a:p>
          <a:p>
            <a:pPr marL="0" marR="0" lvl="0" indent="0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lt1"/>
                </a:solidFill>
              </a:rPr>
              <a:t>	Diabetes, obesity, dyslipidemia, NAFLD, OSA, HTN: slow, often silent premature killing and maiming (esp. CV events) </a:t>
            </a:r>
          </a:p>
          <a:p>
            <a:pPr marL="0" marR="0" lvl="0" indent="0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en-US" sz="1200" dirty="0">
              <a:solidFill>
                <a:schemeClr val="lt1"/>
              </a:solidFill>
            </a:endParaRPr>
          </a:p>
          <a:p>
            <a:pPr marL="0" marR="0" lvl="0" indent="0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lt1"/>
                </a:solidFill>
              </a:rPr>
              <a:t>	Respect for Cardiologists for the acuity, importance and complexity of Cardiology care </a:t>
            </a:r>
          </a:p>
          <a:p>
            <a:pPr marL="0" marR="0" lvl="0" indent="0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en-US" sz="1200" dirty="0">
              <a:solidFill>
                <a:schemeClr val="lt1"/>
              </a:solidFill>
            </a:endParaRPr>
          </a:p>
          <a:p>
            <a:pPr marL="0" marR="0" lvl="0" indent="0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lt1"/>
                </a:solidFill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12117107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Shape 506" descr="slide3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66212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8" name="Shape 6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4499" y="0"/>
            <a:ext cx="92485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44204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047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ctrTitle"/>
          </p:nvPr>
        </p:nvSpPr>
        <p:spPr>
          <a:xfrm>
            <a:off x="-2468217" y="1361660"/>
            <a:ext cx="2388600" cy="6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Perioperative Glucose Management</a:t>
            </a:r>
            <a:b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Lake Forest Hospital Fall 2017-</a:t>
            </a:r>
            <a:b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Shape 240"/>
          <p:cNvSpPr txBox="1"/>
          <p:nvPr/>
        </p:nvSpPr>
        <p:spPr>
          <a:xfrm>
            <a:off x="24797" y="21697"/>
            <a:ext cx="9119203" cy="5121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FFFF00"/>
                </a:solidFill>
              </a:rPr>
              <a:t>		  Diabetes Medications and CV risk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en-US" sz="1200" dirty="0">
              <a:solidFill>
                <a:srgbClr val="FFFF00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rgbClr val="FFFF00"/>
                </a:solidFill>
              </a:rPr>
              <a:t>	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rgbClr val="FFFF00"/>
                </a:solidFill>
              </a:rPr>
              <a:t>	Sulfonylureas: </a:t>
            </a:r>
            <a:r>
              <a:rPr lang="en-US" sz="1200" dirty="0">
                <a:solidFill>
                  <a:schemeClr val="bg1"/>
                </a:solidFill>
              </a:rPr>
              <a:t>hypoglycemia risk, weight gain, may block ischemic preconditioning, no CV benefit versus possible harm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endParaRPr lang="en-US" sz="1200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	</a:t>
            </a:r>
            <a:r>
              <a:rPr lang="en-US" sz="1200" dirty="0">
                <a:solidFill>
                  <a:srgbClr val="FFFF00"/>
                </a:solidFill>
              </a:rPr>
              <a:t>Metformin: </a:t>
            </a:r>
            <a:r>
              <a:rPr lang="en-US" sz="1200" dirty="0">
                <a:solidFill>
                  <a:schemeClr val="bg1"/>
                </a:solidFill>
              </a:rPr>
              <a:t>Considered safe from CV perspective, modest weight loss, low hypoglycemia risk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endParaRPr lang="en-US" sz="1200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	</a:t>
            </a:r>
            <a:r>
              <a:rPr lang="en-US" sz="1200" dirty="0">
                <a:solidFill>
                  <a:srgbClr val="FFFF00"/>
                </a:solidFill>
              </a:rPr>
              <a:t>TZDs (pioglitazone): </a:t>
            </a:r>
            <a:r>
              <a:rPr lang="en-US" sz="1200" dirty="0">
                <a:solidFill>
                  <a:schemeClr val="bg1"/>
                </a:solidFill>
              </a:rPr>
              <a:t>Fluid retention/CHF risk, improve lipids, NAFLD, CV secondary outcomes, stroke prevention (IRIS)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		rosiglitazone (Avandia) had a CV safety signal and prompted new CVOT trials 2008-			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	</a:t>
            </a:r>
            <a:r>
              <a:rPr lang="en-US" sz="1200" dirty="0">
                <a:solidFill>
                  <a:srgbClr val="FFFF00"/>
                </a:solidFill>
              </a:rPr>
              <a:t>DDP4i:</a:t>
            </a:r>
            <a:r>
              <a:rPr lang="en-US" sz="1200" dirty="0">
                <a:solidFill>
                  <a:schemeClr val="bg1"/>
                </a:solidFill>
              </a:rPr>
              <a:t> CV effects neutral, </a:t>
            </a:r>
            <a:r>
              <a:rPr lang="en-US" sz="1200" dirty="0" err="1">
                <a:solidFill>
                  <a:schemeClr val="bg1"/>
                </a:solidFill>
              </a:rPr>
              <a:t>saxagliptin</a:t>
            </a:r>
            <a:r>
              <a:rPr lang="en-US" sz="1200" dirty="0">
                <a:solidFill>
                  <a:schemeClr val="bg1"/>
                </a:solidFill>
              </a:rPr>
              <a:t>, linagliptin associated with CHF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endParaRPr lang="en-US" sz="1200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	</a:t>
            </a:r>
            <a:r>
              <a:rPr lang="en-US" sz="1200" dirty="0">
                <a:solidFill>
                  <a:srgbClr val="FFFF00"/>
                </a:solidFill>
              </a:rPr>
              <a:t>Insulin:</a:t>
            </a:r>
            <a:r>
              <a:rPr lang="en-US" sz="1200" dirty="0">
                <a:solidFill>
                  <a:schemeClr val="bg1"/>
                </a:solidFill>
              </a:rPr>
              <a:t> Glargine: neutral CV effects, weight gain, hypoglycemia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endParaRPr lang="en-US" sz="1200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	ACCORD, VADT trials (pre-GLP1, SGL2i) no CV benefit and potential harm with A1c &lt;7%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endParaRPr lang="en-US" sz="1200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	AGI Acarbose showed improved CV outcomes in impaired glucose tolerance; CV data with short acting bromocriptine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endParaRPr lang="en-US" sz="1200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	</a:t>
            </a:r>
          </a:p>
          <a:p>
            <a:pPr marL="0" marR="0" lvl="0" indent="0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lt1"/>
                </a:solidFill>
              </a:rPr>
              <a:t>	</a:t>
            </a:r>
          </a:p>
          <a:p>
            <a:pPr marL="0" marR="0" lvl="0" indent="0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en-US" sz="1200" dirty="0">
              <a:solidFill>
                <a:schemeClr val="lt1"/>
              </a:solidFill>
            </a:endParaRPr>
          </a:p>
          <a:p>
            <a:pPr marL="0" marR="0" lvl="0" indent="0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lt1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7259447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ctrTitle"/>
          </p:nvPr>
        </p:nvSpPr>
        <p:spPr>
          <a:xfrm>
            <a:off x="-2468217" y="1361660"/>
            <a:ext cx="2388600" cy="6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Perioperative Glucose Management</a:t>
            </a:r>
            <a:b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Lake Forest Hospital Fall 2017-</a:t>
            </a:r>
            <a:b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Shape 240"/>
          <p:cNvSpPr txBox="1"/>
          <p:nvPr/>
        </p:nvSpPr>
        <p:spPr>
          <a:xfrm>
            <a:off x="24797" y="21697"/>
            <a:ext cx="9119203" cy="5121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FFFF00"/>
                </a:solidFill>
              </a:rPr>
              <a:t>Landmark cardiometabolic trials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en-US" sz="1200" dirty="0">
              <a:solidFill>
                <a:srgbClr val="FFFF00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rgbClr val="FFFF00"/>
                </a:solidFill>
              </a:rPr>
              <a:t>	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rgbClr val="FFFF00"/>
                </a:solidFill>
              </a:rPr>
              <a:t>	LEADER trial: </a:t>
            </a:r>
            <a:r>
              <a:rPr lang="en-US" sz="1200" dirty="0">
                <a:solidFill>
                  <a:schemeClr val="bg1"/>
                </a:solidFill>
              </a:rPr>
              <a:t>GLP1 analog liraglutide indicated for reduction of stroke, MI and CV death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endParaRPr lang="en-US" sz="1200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	</a:t>
            </a:r>
            <a:r>
              <a:rPr lang="en-US" sz="1200" dirty="0">
                <a:solidFill>
                  <a:srgbClr val="FFFF00"/>
                </a:solidFill>
              </a:rPr>
              <a:t>Sustain 6: </a:t>
            </a:r>
            <a:r>
              <a:rPr lang="en-US" sz="1200" dirty="0">
                <a:solidFill>
                  <a:schemeClr val="bg1"/>
                </a:solidFill>
              </a:rPr>
              <a:t>Weekly GLP1 analog with CV safety, up to 16% weight loss: ?Dm2, obesity and CV drug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endParaRPr lang="en-US" sz="1200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rgbClr val="FFFF00"/>
                </a:solidFill>
              </a:rPr>
              <a:t>	</a:t>
            </a:r>
            <a:r>
              <a:rPr lang="en-US" sz="1200" dirty="0" err="1">
                <a:solidFill>
                  <a:srgbClr val="FFFF00"/>
                </a:solidFill>
              </a:rPr>
              <a:t>Empa</a:t>
            </a:r>
            <a:r>
              <a:rPr lang="en-US" sz="1200" dirty="0">
                <a:solidFill>
                  <a:srgbClr val="FFFF00"/>
                </a:solidFill>
              </a:rPr>
              <a:t>-Reg: </a:t>
            </a:r>
            <a:r>
              <a:rPr lang="en-US" sz="1200" dirty="0">
                <a:solidFill>
                  <a:schemeClr val="bg1"/>
                </a:solidFill>
              </a:rPr>
              <a:t>SGL2i-empagliflozin indicated for reduction of CV death, less CHF and progression of CKD 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endParaRPr lang="en-US" sz="1200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	</a:t>
            </a:r>
            <a:r>
              <a:rPr lang="en-US" sz="1200" dirty="0">
                <a:solidFill>
                  <a:srgbClr val="FFFF00"/>
                </a:solidFill>
              </a:rPr>
              <a:t>Canvas trial: </a:t>
            </a:r>
            <a:r>
              <a:rPr lang="en-US" sz="1200" dirty="0">
                <a:solidFill>
                  <a:schemeClr val="bg1"/>
                </a:solidFill>
              </a:rPr>
              <a:t>positive CV outcomes with </a:t>
            </a:r>
            <a:r>
              <a:rPr lang="en-US" sz="1200" dirty="0" err="1">
                <a:solidFill>
                  <a:schemeClr val="bg1"/>
                </a:solidFill>
              </a:rPr>
              <a:t>canaglizozin</a:t>
            </a:r>
            <a:r>
              <a:rPr lang="en-US" sz="1200" dirty="0">
                <a:solidFill>
                  <a:schemeClr val="bg1"/>
                </a:solidFill>
              </a:rPr>
              <a:t> (0.6 % risk of Le amputations)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endParaRPr lang="en-US" sz="1200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	</a:t>
            </a:r>
            <a:r>
              <a:rPr lang="en-US" sz="1200" dirty="0">
                <a:solidFill>
                  <a:srgbClr val="FFFF00"/>
                </a:solidFill>
              </a:rPr>
              <a:t>CV real: </a:t>
            </a:r>
            <a:r>
              <a:rPr lang="en-US" sz="1200" dirty="0">
                <a:solidFill>
                  <a:schemeClr val="bg1"/>
                </a:solidFill>
              </a:rPr>
              <a:t>Supports class effect of SGL2i for CV, renal and CHF effects, observational study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endParaRPr lang="en-US" sz="1200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	</a:t>
            </a:r>
            <a:r>
              <a:rPr lang="en-US" sz="1200" dirty="0">
                <a:solidFill>
                  <a:srgbClr val="FFFF00"/>
                </a:solidFill>
              </a:rPr>
              <a:t>Proactive and IRIS: </a:t>
            </a:r>
            <a:r>
              <a:rPr lang="en-US" sz="1200" dirty="0">
                <a:solidFill>
                  <a:schemeClr val="bg1"/>
                </a:solidFill>
              </a:rPr>
              <a:t>Pioglitazone less stroke, MI CV death as secondary outcome, decreased CVA risk (50% range) 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endParaRPr lang="en-US" sz="1200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	</a:t>
            </a:r>
            <a:r>
              <a:rPr lang="en-US" sz="1200" dirty="0">
                <a:solidFill>
                  <a:srgbClr val="FFFF00"/>
                </a:solidFill>
              </a:rPr>
              <a:t>Steno-2: </a:t>
            </a:r>
            <a:r>
              <a:rPr lang="en-US" sz="1200" dirty="0">
                <a:solidFill>
                  <a:schemeClr val="bg1"/>
                </a:solidFill>
              </a:rPr>
              <a:t>DM2 multifactorial risk management improved micro and macrovascular outcomes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endParaRPr lang="en-US" sz="1200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	</a:t>
            </a:r>
            <a:r>
              <a:rPr lang="en-US" sz="1200" dirty="0" err="1">
                <a:solidFill>
                  <a:srgbClr val="FFFF00"/>
                </a:solidFill>
              </a:rPr>
              <a:t>Predimed</a:t>
            </a:r>
            <a:r>
              <a:rPr lang="en-US" sz="1200" dirty="0">
                <a:solidFill>
                  <a:srgbClr val="FFFF00"/>
                </a:solidFill>
              </a:rPr>
              <a:t>:</a:t>
            </a:r>
            <a:r>
              <a:rPr lang="en-US" sz="1200" dirty="0">
                <a:solidFill>
                  <a:schemeClr val="bg1"/>
                </a:solidFill>
              </a:rPr>
              <a:t> Mediterranean diet and CV outcomes</a:t>
            </a:r>
            <a:r>
              <a:rPr lang="en-US" sz="1200" dirty="0">
                <a:solidFill>
                  <a:srgbClr val="FFFF00"/>
                </a:solidFill>
              </a:rPr>
              <a:t> </a:t>
            </a:r>
          </a:p>
          <a:p>
            <a:pPr marL="0" marR="0" lvl="0" indent="0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lt1"/>
                </a:solidFill>
              </a:rPr>
              <a:t>	</a:t>
            </a:r>
          </a:p>
          <a:p>
            <a:pPr marL="0" marR="0" lvl="0" indent="0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en-US" sz="1200" dirty="0">
              <a:solidFill>
                <a:schemeClr val="lt1"/>
              </a:solidFill>
            </a:endParaRPr>
          </a:p>
          <a:p>
            <a:pPr marL="0" marR="0" lvl="0" indent="0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lt1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3515934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Shape 535"/>
          <p:cNvSpPr txBox="1">
            <a:spLocks noGrp="1"/>
          </p:cNvSpPr>
          <p:nvPr>
            <p:ph type="ctrTitle"/>
          </p:nvPr>
        </p:nvSpPr>
        <p:spPr>
          <a:xfrm>
            <a:off x="198725" y="63500"/>
            <a:ext cx="8455500" cy="9903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000">
                <a:solidFill>
                  <a:srgbClr val="FFFF00"/>
                </a:solidFill>
              </a:rPr>
              <a:t>Are Sulfonylureas safe? </a:t>
            </a:r>
          </a:p>
        </p:txBody>
      </p:sp>
      <p:sp>
        <p:nvSpPr>
          <p:cNvPr id="536" name="Shape 536"/>
          <p:cNvSpPr txBox="1">
            <a:spLocks noGrp="1"/>
          </p:cNvSpPr>
          <p:nvPr>
            <p:ph type="subTitle" idx="1"/>
          </p:nvPr>
        </p:nvSpPr>
        <p:spPr>
          <a:xfrm>
            <a:off x="101525" y="923325"/>
            <a:ext cx="9042600" cy="4220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440"/>
              </a:spcBef>
              <a:buNone/>
            </a:pPr>
            <a:r>
              <a:rPr lang="en" sz="1400" dirty="0">
                <a:latin typeface="Arial"/>
                <a:ea typeface="Arial"/>
                <a:cs typeface="Arial"/>
                <a:sym typeface="Arial"/>
              </a:rPr>
              <a:t>Accelerate beta-cell failure</a:t>
            </a:r>
          </a:p>
          <a:p>
            <a:pPr lvl="0" rtl="0">
              <a:spcBef>
                <a:spcPts val="440"/>
              </a:spcBef>
              <a:buNone/>
            </a:pPr>
            <a:endParaRPr sz="1400" dirty="0">
              <a:latin typeface="Arial"/>
              <a:ea typeface="Arial"/>
              <a:cs typeface="Arial"/>
              <a:sym typeface="Arial"/>
            </a:endParaRPr>
          </a:p>
          <a:p>
            <a:pPr lvl="0" rtl="0">
              <a:spcBef>
                <a:spcPts val="440"/>
              </a:spcBef>
              <a:buNone/>
            </a:pPr>
            <a:r>
              <a:rPr lang="en" sz="1400" dirty="0">
                <a:latin typeface="Arial"/>
                <a:ea typeface="Arial"/>
                <a:cs typeface="Arial"/>
                <a:sym typeface="Arial"/>
              </a:rPr>
              <a:t>Weight gain</a:t>
            </a:r>
          </a:p>
          <a:p>
            <a:pPr lvl="0" rtl="0">
              <a:spcBef>
                <a:spcPts val="440"/>
              </a:spcBef>
              <a:buNone/>
            </a:pPr>
            <a:endParaRPr sz="1400" dirty="0">
              <a:latin typeface="Arial"/>
              <a:ea typeface="Arial"/>
              <a:cs typeface="Arial"/>
              <a:sym typeface="Arial"/>
            </a:endParaRPr>
          </a:p>
          <a:p>
            <a:pPr lvl="0" rtl="0">
              <a:spcBef>
                <a:spcPts val="440"/>
              </a:spcBef>
              <a:buNone/>
            </a:pPr>
            <a:r>
              <a:rPr lang="en" sz="1400" dirty="0">
                <a:latin typeface="Arial"/>
                <a:ea typeface="Arial"/>
                <a:cs typeface="Arial"/>
                <a:sym typeface="Arial"/>
              </a:rPr>
              <a:t>Hypoglycemia: frequently seen with CGMS (~30%, often unrecognized), QT dynamicity and QTc prolongation seen on holter in some patients (Diabetes Care May 2017,V40, 663-670) </a:t>
            </a:r>
          </a:p>
          <a:p>
            <a:pPr lvl="0" rtl="0">
              <a:spcBef>
                <a:spcPts val="440"/>
              </a:spcBef>
              <a:buNone/>
            </a:pPr>
            <a:endParaRPr sz="1400" dirty="0">
              <a:latin typeface="Arial"/>
              <a:ea typeface="Arial"/>
              <a:cs typeface="Arial"/>
              <a:sym typeface="Arial"/>
            </a:endParaRPr>
          </a:p>
          <a:p>
            <a:pPr lvl="0" rtl="0">
              <a:spcBef>
                <a:spcPts val="440"/>
              </a:spcBef>
              <a:buNone/>
            </a:pPr>
            <a:r>
              <a:rPr lang="en" sz="1400" dirty="0">
                <a:latin typeface="Arial"/>
                <a:ea typeface="Arial"/>
                <a:cs typeface="Arial"/>
                <a:sym typeface="Arial"/>
              </a:rPr>
              <a:t>Glyburide blocks myocardial ischemic pre-conditioning (K-ATP channel effect)</a:t>
            </a:r>
          </a:p>
          <a:p>
            <a:pPr lvl="0" rtl="0">
              <a:spcBef>
                <a:spcPts val="440"/>
              </a:spcBef>
              <a:buNone/>
            </a:pPr>
            <a:endParaRPr sz="1400" dirty="0">
              <a:latin typeface="Arial"/>
              <a:ea typeface="Arial"/>
              <a:cs typeface="Arial"/>
              <a:sym typeface="Arial"/>
            </a:endParaRPr>
          </a:p>
          <a:p>
            <a:pPr lvl="0" rtl="0">
              <a:spcBef>
                <a:spcPts val="440"/>
              </a:spcBef>
              <a:buNone/>
            </a:pPr>
            <a:r>
              <a:rPr lang="en" sz="1400" dirty="0">
                <a:latin typeface="Arial"/>
                <a:ea typeface="Arial"/>
                <a:cs typeface="Arial"/>
                <a:sym typeface="Arial"/>
              </a:rPr>
              <a:t>Literature conflicting but question of CV harm versus neutral (1st generation vs 2nd-3rd)</a:t>
            </a:r>
          </a:p>
          <a:p>
            <a:pPr lvl="0" rtl="0">
              <a:spcBef>
                <a:spcPts val="440"/>
              </a:spcBef>
              <a:buNone/>
            </a:pPr>
            <a:endParaRPr lang="en" sz="1400" dirty="0">
              <a:latin typeface="Arial"/>
              <a:ea typeface="Arial"/>
              <a:cs typeface="Arial"/>
              <a:sym typeface="Arial"/>
            </a:endParaRPr>
          </a:p>
          <a:p>
            <a:pPr lvl="0" rtl="0">
              <a:spcBef>
                <a:spcPts val="440"/>
              </a:spcBef>
              <a:buNone/>
            </a:pPr>
            <a:r>
              <a:rPr lang="en" sz="1400" dirty="0">
                <a:latin typeface="Arial"/>
                <a:ea typeface="Arial"/>
                <a:cs typeface="Arial"/>
                <a:sym typeface="Arial"/>
              </a:rPr>
              <a:t>Black Box warning still in place, UGDP 1970  (PLOS Med April 12th 2016)</a:t>
            </a:r>
          </a:p>
          <a:p>
            <a:pPr lvl="0" rtl="0">
              <a:spcBef>
                <a:spcPts val="0"/>
              </a:spcBef>
              <a:buNone/>
            </a:pPr>
            <a:r>
              <a:rPr lang="en" dirty="0"/>
              <a:t>         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803335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Shape 613"/>
          <p:cNvSpPr txBox="1">
            <a:spLocks noGrp="1"/>
          </p:cNvSpPr>
          <p:nvPr>
            <p:ph type="ctrTitle"/>
          </p:nvPr>
        </p:nvSpPr>
        <p:spPr>
          <a:xfrm>
            <a:off x="273825" y="40975"/>
            <a:ext cx="8455500" cy="9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Roboto"/>
              <a:buNone/>
            </a:pPr>
            <a:r>
              <a:rPr lang="en" sz="3000" b="0" i="0" u="none" strike="noStrike" cap="none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Pioglitazone risk vs. benefits</a:t>
            </a:r>
            <a:endParaRPr/>
          </a:p>
        </p:txBody>
      </p:sp>
      <p:pic>
        <p:nvPicPr>
          <p:cNvPr id="614" name="Shape 614" descr="slide2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70250" y="1381949"/>
            <a:ext cx="2532575" cy="1825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Shape 6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3874" y="1340550"/>
            <a:ext cx="2559050" cy="18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Shape 6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3875" y="3317700"/>
            <a:ext cx="2559050" cy="1650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Shape 6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32700" y="1363174"/>
            <a:ext cx="2559050" cy="182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Shape 6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59175" y="3317700"/>
            <a:ext cx="2532574" cy="1650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Shape 61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757999" y="3327087"/>
            <a:ext cx="2583864" cy="1631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71597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AD3AC-C679-48DA-B802-CBCB6764FC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F8D762-6247-4DD7-9341-C16C42AE388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Image result for iris trial">
            <a:extLst>
              <a:ext uri="{FF2B5EF4-FFF2-40B4-BE49-F238E27FC236}">
                <a16:creationId xmlns:a16="http://schemas.microsoft.com/office/drawing/2014/main" id="{4FAF4200-EB4A-47C2-A3F8-7E15BB914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98366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57A6D-C52B-4506-BE4E-0CEF639FEC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9BB07F-F5B5-46EB-B3EE-732A818F39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8062" y="3101246"/>
            <a:ext cx="5199288" cy="7017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050" name="Picture 2" descr="Image result for incretins">
            <a:extLst>
              <a:ext uri="{FF2B5EF4-FFF2-40B4-BE49-F238E27FC236}">
                <a16:creationId xmlns:a16="http://schemas.microsoft.com/office/drawing/2014/main" id="{9E5B4367-2CA2-4864-9D76-227A316FE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6713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ctrTitle"/>
          </p:nvPr>
        </p:nvSpPr>
        <p:spPr>
          <a:xfrm>
            <a:off x="-2468217" y="1361660"/>
            <a:ext cx="2388600" cy="6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Perioperative Glucose Management</a:t>
            </a:r>
            <a:b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Lake Forest Hospital Fall 2017-</a:t>
            </a:r>
            <a:b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Shape 240"/>
          <p:cNvSpPr txBox="1"/>
          <p:nvPr/>
        </p:nvSpPr>
        <p:spPr>
          <a:xfrm>
            <a:off x="24797" y="21697"/>
            <a:ext cx="9119203" cy="5121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FFFF00"/>
                </a:solidFill>
              </a:rPr>
              <a:t>GLP1 analog Effects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en-US" sz="1200" dirty="0">
              <a:solidFill>
                <a:srgbClr val="FFFF00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rgbClr val="FFFF00"/>
                </a:solidFill>
              </a:rPr>
              <a:t>	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rgbClr val="FFFF00"/>
                </a:solidFill>
              </a:rPr>
              <a:t>	</a:t>
            </a:r>
            <a:r>
              <a:rPr lang="en-US" sz="1200" dirty="0">
                <a:solidFill>
                  <a:schemeClr val="bg1"/>
                </a:solidFill>
              </a:rPr>
              <a:t>Increase insulin secretion, suppress glucagon, may slow gastric emptying and central appetite effect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endParaRPr lang="en-US" sz="1200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	Restore beta-cell responsiveness, may protect beta-cell mass, promote weight loss, improve NAFLD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endParaRPr lang="en-US" sz="1200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	Low risk of hypoglycemia, unless with insulin, sulfonylureas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endParaRPr lang="en-US" sz="1200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	Most comprehensive physiological targets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endParaRPr lang="en-US" sz="1200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	Commonest side effect GI, cases of pancreatitis, gallstone disease, “poor house” as expensive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endParaRPr lang="en-US" sz="1200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	Positive CV outcomes ? Mechanism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endParaRPr lang="en-US" sz="1200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	May increase resting heart rate, usually trivial (receptors in SA node)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endParaRPr lang="en-US" sz="1200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	Positive renal effects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endParaRPr lang="en-US" sz="1200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	</a:t>
            </a:r>
            <a:r>
              <a:rPr lang="en-US" sz="1200" dirty="0">
                <a:solidFill>
                  <a:schemeClr val="lt1"/>
                </a:solidFill>
              </a:rPr>
              <a:t>	</a:t>
            </a:r>
          </a:p>
          <a:p>
            <a:pPr marL="0" marR="0" lvl="0" indent="0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en-US" sz="1200" dirty="0">
              <a:solidFill>
                <a:schemeClr val="lt1"/>
              </a:solidFill>
            </a:endParaRPr>
          </a:p>
          <a:p>
            <a:pPr marL="0" marR="0" lvl="0" indent="0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lt1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0867871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/>
          <p:nvPr/>
        </p:nvSpPr>
        <p:spPr>
          <a:xfrm>
            <a:off x="24797" y="21697"/>
            <a:ext cx="9119203" cy="5121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FFFF00"/>
                </a:solidFill>
              </a:rPr>
              <a:t>Background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en-US" sz="1200" dirty="0">
              <a:solidFill>
                <a:srgbClr val="FFFF00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rgbClr val="FFFF00"/>
                </a:solidFill>
              </a:rPr>
              <a:t>	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rgbClr val="FFFF00"/>
                </a:solidFill>
              </a:rPr>
              <a:t>	</a:t>
            </a:r>
            <a:r>
              <a:rPr lang="en-US" sz="1200" dirty="0">
                <a:solidFill>
                  <a:schemeClr val="bg1"/>
                </a:solidFill>
              </a:rPr>
              <a:t>Cardiovascular disease: Most common cause of morbidity, mortality in type 1 and type 2 diabetes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endParaRPr lang="en-US" sz="1200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	Type 2 diabetes patients have worse outcomes with coronary artery disease and CHF 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endParaRPr lang="en-US" sz="1200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	Diabetic autonomic neuropathy, hypoglycemia associated with dysthymias, sudden death, adverse CV effects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endParaRPr lang="en-US" sz="1200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	Insulin resistance and diabetes metabolic changes accelerate atherosclerosis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	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	Fatty liver and sleep apnea associated with adverse metabolic and cardiovascular outcomes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endParaRPr lang="en-US" sz="1200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	CHF is common in type 2 diabetes, associated with high rates of morbidity and mortality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endParaRPr lang="en-US" sz="1200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	Diabetic cardiomyopathy (not attributable to HTN, valve disease or CAD) may be common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endParaRPr lang="en-US" sz="1200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	Cardiovascular calcification: complex, associated with prediabetes and diabetes   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endParaRPr lang="en-US" sz="1000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000" dirty="0">
                <a:solidFill>
                  <a:schemeClr val="bg1"/>
                </a:solidFill>
              </a:rPr>
              <a:t> 	 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en-US" sz="1200" dirty="0">
              <a:solidFill>
                <a:srgbClr val="FFFF00"/>
              </a:solidFill>
            </a:endParaRPr>
          </a:p>
          <a:p>
            <a:pPr marL="0" marR="0" lvl="0" indent="0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lt1"/>
                </a:solidFill>
              </a:rPr>
              <a:t>	</a:t>
            </a:r>
          </a:p>
          <a:p>
            <a:pPr marL="0" marR="0" lvl="0" indent="0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en-US" sz="1200" dirty="0">
              <a:solidFill>
                <a:schemeClr val="lt1"/>
              </a:solidFill>
            </a:endParaRPr>
          </a:p>
          <a:p>
            <a:pPr marL="0" marR="0" lvl="0" indent="0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lt1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454176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ctrTitle"/>
          </p:nvPr>
        </p:nvSpPr>
        <p:spPr>
          <a:xfrm>
            <a:off x="-2468217" y="1361660"/>
            <a:ext cx="2388600" cy="6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Perioperative Glucose Management</a:t>
            </a:r>
            <a:b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Lake Forest Hospital Fall 2017-</a:t>
            </a:r>
            <a:b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Shape 240"/>
          <p:cNvSpPr txBox="1"/>
          <p:nvPr/>
        </p:nvSpPr>
        <p:spPr>
          <a:xfrm>
            <a:off x="24797" y="21697"/>
            <a:ext cx="9119203" cy="5121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FFFF00"/>
                </a:solidFill>
              </a:rPr>
              <a:t>GLP1 analog use 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en-US" sz="1200" dirty="0">
              <a:solidFill>
                <a:srgbClr val="FFFF00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rgbClr val="FFFF00"/>
                </a:solidFill>
              </a:rPr>
              <a:t>	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rgbClr val="FFFF00"/>
                </a:solidFill>
              </a:rPr>
              <a:t>		Indications: </a:t>
            </a:r>
            <a:r>
              <a:rPr lang="en-US" sz="1200" dirty="0">
                <a:solidFill>
                  <a:schemeClr val="bg1"/>
                </a:solidFill>
              </a:rPr>
              <a:t>Type 2 diabetes (obesity-liraglutide 3mg daily)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		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		</a:t>
            </a:r>
            <a:r>
              <a:rPr lang="en-US" sz="1200" dirty="0">
                <a:solidFill>
                  <a:srgbClr val="FFFF00"/>
                </a:solidFill>
              </a:rPr>
              <a:t>Contraindications:</a:t>
            </a:r>
            <a:r>
              <a:rPr lang="en-US" sz="1200" dirty="0">
                <a:solidFill>
                  <a:schemeClr val="bg1"/>
                </a:solidFill>
              </a:rPr>
              <a:t> allergy, MEN2, medullary thyroid carcinoma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endParaRPr lang="en-US" sz="1200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		</a:t>
            </a:r>
            <a:r>
              <a:rPr lang="en-US" sz="1200" dirty="0">
                <a:solidFill>
                  <a:srgbClr val="FFFF00"/>
                </a:solidFill>
              </a:rPr>
              <a:t>Warning: </a:t>
            </a:r>
            <a:r>
              <a:rPr lang="en-US" sz="1200" dirty="0">
                <a:solidFill>
                  <a:schemeClr val="bg1"/>
                </a:solidFill>
              </a:rPr>
              <a:t>Pancreatitis patients excluded, medullary thyroid carcinoma in rodents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		               Humans have little to no GLP-1 receptors in the thyrocytes	   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endParaRPr lang="en-US" sz="1200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		</a:t>
            </a:r>
            <a:r>
              <a:rPr lang="en-US" sz="1200" dirty="0">
                <a:solidFill>
                  <a:srgbClr val="FFFF00"/>
                </a:solidFill>
              </a:rPr>
              <a:t>Pros: </a:t>
            </a:r>
            <a:r>
              <a:rPr lang="en-US" sz="1200" dirty="0">
                <a:solidFill>
                  <a:schemeClr val="bg1"/>
                </a:solidFill>
              </a:rPr>
              <a:t>Low risk of hypoglycemia, effective glucose control, appetite suppression, +</a:t>
            </a:r>
            <a:r>
              <a:rPr lang="en-US" sz="1200" dirty="0" err="1">
                <a:solidFill>
                  <a:schemeClr val="bg1"/>
                </a:solidFill>
              </a:rPr>
              <a:t>ve</a:t>
            </a:r>
            <a:r>
              <a:rPr lang="en-US" sz="1200" dirty="0">
                <a:solidFill>
                  <a:schemeClr val="bg1"/>
                </a:solidFill>
              </a:rPr>
              <a:t> CV outcomes(? Class)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endParaRPr lang="en-US" sz="1200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		</a:t>
            </a:r>
            <a:r>
              <a:rPr lang="en-US" sz="1200" dirty="0">
                <a:solidFill>
                  <a:srgbClr val="FFFF00"/>
                </a:solidFill>
              </a:rPr>
              <a:t>Cons: </a:t>
            </a:r>
            <a:r>
              <a:rPr lang="en-US" sz="1200" dirty="0">
                <a:solidFill>
                  <a:schemeClr val="bg1"/>
                </a:solidFill>
              </a:rPr>
              <a:t>Expensive, GI side effects, SQ injection, small risk of pancreatitis and gallstones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		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		</a:t>
            </a:r>
            <a:r>
              <a:rPr lang="en-US" sz="1200" dirty="0">
                <a:solidFill>
                  <a:srgbClr val="FFFF00"/>
                </a:solidFill>
              </a:rPr>
              <a:t>Choices: </a:t>
            </a:r>
            <a:r>
              <a:rPr lang="en-US" sz="1200" dirty="0" err="1">
                <a:solidFill>
                  <a:schemeClr val="bg1"/>
                </a:solidFill>
              </a:rPr>
              <a:t>Exanatide</a:t>
            </a:r>
            <a:r>
              <a:rPr lang="en-US" sz="1200" dirty="0">
                <a:solidFill>
                  <a:schemeClr val="bg1"/>
                </a:solidFill>
              </a:rPr>
              <a:t> BID or weekly; liraglutide </a:t>
            </a:r>
            <a:r>
              <a:rPr lang="en-US" sz="1200" dirty="0" err="1">
                <a:solidFill>
                  <a:schemeClr val="bg1"/>
                </a:solidFill>
              </a:rPr>
              <a:t>lixisenatide</a:t>
            </a:r>
            <a:r>
              <a:rPr lang="en-US" sz="1200" dirty="0">
                <a:solidFill>
                  <a:schemeClr val="bg1"/>
                </a:solidFill>
              </a:rPr>
              <a:t> daily; dulaglutide, </a:t>
            </a:r>
            <a:r>
              <a:rPr lang="en-US" sz="1200" dirty="0" err="1">
                <a:solidFill>
                  <a:schemeClr val="bg1"/>
                </a:solidFill>
              </a:rPr>
              <a:t>semaglutide</a:t>
            </a:r>
            <a:r>
              <a:rPr lang="en-US" sz="1200" dirty="0">
                <a:solidFill>
                  <a:schemeClr val="bg1"/>
                </a:solidFill>
              </a:rPr>
              <a:t> weekly  </a:t>
            </a:r>
            <a:r>
              <a:rPr lang="en-US" sz="1200" dirty="0">
                <a:solidFill>
                  <a:srgbClr val="FFFF00"/>
                </a:solidFill>
              </a:rPr>
              <a:t>	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	 </a:t>
            </a:r>
            <a:r>
              <a:rPr lang="en-US" sz="1200" dirty="0">
                <a:solidFill>
                  <a:srgbClr val="FFFF00"/>
                </a:solidFill>
              </a:rPr>
              <a:t>   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	</a:t>
            </a:r>
            <a:r>
              <a:rPr lang="en-US" sz="1200" dirty="0">
                <a:solidFill>
                  <a:schemeClr val="lt1"/>
                </a:solidFill>
              </a:rPr>
              <a:t>	</a:t>
            </a:r>
          </a:p>
          <a:p>
            <a:pPr marL="0" marR="0" lvl="0" indent="0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en-US" sz="1200" dirty="0">
              <a:solidFill>
                <a:schemeClr val="lt1"/>
              </a:solidFill>
            </a:endParaRPr>
          </a:p>
          <a:p>
            <a:pPr marL="0" marR="0" lvl="0" indent="0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lt1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5178402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player.slideplayer.com/76/12656689/slides/slide_14.jpg">
            <a:extLst>
              <a:ext uri="{FF2B5EF4-FFF2-40B4-BE49-F238E27FC236}">
                <a16:creationId xmlns:a16="http://schemas.microsoft.com/office/drawing/2014/main" id="{E2C48F53-4915-44A8-8363-41943A403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59594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sustain 6 outcomes">
            <a:extLst>
              <a:ext uri="{FF2B5EF4-FFF2-40B4-BE49-F238E27FC236}">
                <a16:creationId xmlns:a16="http://schemas.microsoft.com/office/drawing/2014/main" id="{9E68A7A3-969B-4A2C-AE26-B0FDFF4C0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3853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lated image">
            <a:extLst>
              <a:ext uri="{FF2B5EF4-FFF2-40B4-BE49-F238E27FC236}">
                <a16:creationId xmlns:a16="http://schemas.microsoft.com/office/drawing/2014/main" id="{655BBA24-1886-4425-ACBE-FD9DC23B2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50" y="389335"/>
            <a:ext cx="4457700" cy="4364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7012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ctrTitle"/>
          </p:nvPr>
        </p:nvSpPr>
        <p:spPr>
          <a:xfrm>
            <a:off x="-2468217" y="1361660"/>
            <a:ext cx="2388600" cy="6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Perioperative Glucose Management</a:t>
            </a:r>
            <a:b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Lake Forest Hospital Fall 2017-</a:t>
            </a:r>
            <a:b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Shape 240"/>
          <p:cNvSpPr txBox="1"/>
          <p:nvPr/>
        </p:nvSpPr>
        <p:spPr>
          <a:xfrm>
            <a:off x="24797" y="21697"/>
            <a:ext cx="9119203" cy="5121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FFFF00"/>
                </a:solidFill>
              </a:rPr>
              <a:t>Sodium Glucose 2 Transport inhibitors 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en-US" sz="1200" dirty="0">
              <a:solidFill>
                <a:srgbClr val="FFFF00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rgbClr val="FFFF00"/>
                </a:solidFill>
              </a:rPr>
              <a:t>	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rgbClr val="FFFF00"/>
                </a:solidFill>
              </a:rPr>
              <a:t>	Indications: </a:t>
            </a:r>
            <a:r>
              <a:rPr lang="en-US" sz="1200" dirty="0">
                <a:solidFill>
                  <a:schemeClr val="bg1"/>
                </a:solidFill>
              </a:rPr>
              <a:t>Type 2 diabetes 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		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	</a:t>
            </a:r>
            <a:r>
              <a:rPr lang="en-US" sz="1200" dirty="0">
                <a:solidFill>
                  <a:srgbClr val="FFFF00"/>
                </a:solidFill>
              </a:rPr>
              <a:t>Contraindications:</a:t>
            </a:r>
            <a:r>
              <a:rPr lang="en-US" sz="1200" dirty="0">
                <a:solidFill>
                  <a:schemeClr val="bg1"/>
                </a:solidFill>
              </a:rPr>
              <a:t> allergy, eGFR &lt; 45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endParaRPr lang="en-US" sz="1200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	</a:t>
            </a:r>
            <a:r>
              <a:rPr lang="en-US" sz="1200" dirty="0">
                <a:solidFill>
                  <a:srgbClr val="FFFF00"/>
                </a:solidFill>
              </a:rPr>
              <a:t>Warning: </a:t>
            </a:r>
            <a:r>
              <a:rPr lang="en-US" sz="1200" dirty="0">
                <a:solidFill>
                  <a:schemeClr val="bg1"/>
                </a:solidFill>
              </a:rPr>
              <a:t>Cases of DKA in Latent type 1, type 1 diabetes (not FDA approved) 	   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endParaRPr lang="en-US" sz="1200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	</a:t>
            </a:r>
            <a:r>
              <a:rPr lang="en-US" sz="1200" dirty="0">
                <a:solidFill>
                  <a:srgbClr val="FFFF00"/>
                </a:solidFill>
              </a:rPr>
              <a:t>Pros: </a:t>
            </a:r>
            <a:r>
              <a:rPr lang="en-US" sz="1200" dirty="0">
                <a:solidFill>
                  <a:schemeClr val="bg1"/>
                </a:solidFill>
              </a:rPr>
              <a:t>Low risk of hypoglycemia, effective glucose control, weight loss, +</a:t>
            </a:r>
            <a:r>
              <a:rPr lang="en-US" sz="1200" dirty="0" err="1">
                <a:solidFill>
                  <a:schemeClr val="bg1"/>
                </a:solidFill>
              </a:rPr>
              <a:t>ve</a:t>
            </a:r>
            <a:r>
              <a:rPr lang="en-US" sz="1200" dirty="0">
                <a:solidFill>
                  <a:schemeClr val="bg1"/>
                </a:solidFill>
              </a:rPr>
              <a:t> CV outcomes(? Class)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endParaRPr lang="en-US" sz="1200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	</a:t>
            </a:r>
            <a:r>
              <a:rPr lang="en-US" sz="1200" dirty="0">
                <a:solidFill>
                  <a:srgbClr val="FFFF00"/>
                </a:solidFill>
              </a:rPr>
              <a:t>Cons: </a:t>
            </a:r>
            <a:r>
              <a:rPr lang="en-US" sz="1200" dirty="0">
                <a:solidFill>
                  <a:schemeClr val="bg1"/>
                </a:solidFill>
              </a:rPr>
              <a:t>yeast infections, bladder infections, urinary frequency, hypotension, dehydration, (amputations, fractures)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		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	</a:t>
            </a:r>
            <a:r>
              <a:rPr lang="en-US" sz="1200" dirty="0">
                <a:solidFill>
                  <a:srgbClr val="FFFF00"/>
                </a:solidFill>
              </a:rPr>
              <a:t>Choices: </a:t>
            </a:r>
            <a:r>
              <a:rPr lang="en-US" sz="1200" dirty="0">
                <a:solidFill>
                  <a:schemeClr val="bg1"/>
                </a:solidFill>
              </a:rPr>
              <a:t>canagliflozin (Invokana), dapagliflozin (</a:t>
            </a:r>
            <a:r>
              <a:rPr lang="en-US" sz="1200" dirty="0" err="1">
                <a:solidFill>
                  <a:schemeClr val="bg1"/>
                </a:solidFill>
              </a:rPr>
              <a:t>Farxiga</a:t>
            </a:r>
            <a:r>
              <a:rPr lang="en-US" sz="1200" dirty="0">
                <a:solidFill>
                  <a:schemeClr val="bg1"/>
                </a:solidFill>
              </a:rPr>
              <a:t>), Empagliflozin (Jardiance), ertugliflozin (</a:t>
            </a:r>
            <a:r>
              <a:rPr lang="en-US" sz="1200" dirty="0" err="1">
                <a:solidFill>
                  <a:schemeClr val="bg1"/>
                </a:solidFill>
              </a:rPr>
              <a:t>Steglatro</a:t>
            </a:r>
            <a:r>
              <a:rPr lang="en-US" sz="1200" dirty="0">
                <a:solidFill>
                  <a:schemeClr val="bg1"/>
                </a:solidFill>
              </a:rPr>
              <a:t>)   </a:t>
            </a:r>
            <a:r>
              <a:rPr lang="en-US" sz="1200" dirty="0">
                <a:solidFill>
                  <a:srgbClr val="FFFF00"/>
                </a:solidFill>
              </a:rPr>
              <a:t>	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	 </a:t>
            </a:r>
            <a:r>
              <a:rPr lang="en-US" sz="1200" dirty="0">
                <a:solidFill>
                  <a:srgbClr val="FFFF00"/>
                </a:solidFill>
              </a:rPr>
              <a:t>   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	</a:t>
            </a:r>
            <a:r>
              <a:rPr lang="en-US" sz="1200" dirty="0">
                <a:solidFill>
                  <a:schemeClr val="lt1"/>
                </a:solidFill>
              </a:rPr>
              <a:t>	</a:t>
            </a:r>
          </a:p>
          <a:p>
            <a:pPr marL="0" marR="0" lvl="0" indent="0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en-US" sz="1200" dirty="0">
              <a:solidFill>
                <a:schemeClr val="lt1"/>
              </a:solidFill>
            </a:endParaRPr>
          </a:p>
          <a:p>
            <a:pPr marL="0" marR="0" lvl="0" indent="0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lt1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2177947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elated image">
            <a:extLst>
              <a:ext uri="{FF2B5EF4-FFF2-40B4-BE49-F238E27FC236}">
                <a16:creationId xmlns:a16="http://schemas.microsoft.com/office/drawing/2014/main" id="{6206B70E-C2C8-40E1-A9C5-499DB985F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25842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empa reg CV and renal outcomes">
            <a:extLst>
              <a:ext uri="{FF2B5EF4-FFF2-40B4-BE49-F238E27FC236}">
                <a16:creationId xmlns:a16="http://schemas.microsoft.com/office/drawing/2014/main" id="{21214ACC-EB3F-46F4-BCE3-A78337453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57433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CDB4E8-7DF8-4EAC-BB90-48751F6E7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0873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player.slideplayer.com/76/12656689/slides/slide_10.jpg">
            <a:extLst>
              <a:ext uri="{FF2B5EF4-FFF2-40B4-BE49-F238E27FC236}">
                <a16:creationId xmlns:a16="http://schemas.microsoft.com/office/drawing/2014/main" id="{7E83D2E0-4192-4786-98EC-A1A1B6CA9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87035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6" descr="Image result for empa reg canvas">
            <a:extLst>
              <a:ext uri="{FF2B5EF4-FFF2-40B4-BE49-F238E27FC236}">
                <a16:creationId xmlns:a16="http://schemas.microsoft.com/office/drawing/2014/main" id="{3C99F676-5376-401E-9C5F-F3DF627ACF8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616591" y="616341"/>
            <a:ext cx="2107809" cy="210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104" name="Picture 8" descr="Image result for empa reg canvas">
            <a:extLst>
              <a:ext uri="{FF2B5EF4-FFF2-40B4-BE49-F238E27FC236}">
                <a16:creationId xmlns:a16="http://schemas.microsoft.com/office/drawing/2014/main" id="{99BE6665-95B9-427E-860C-BFB77F3E3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79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Shape 3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37836252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Shape 635"/>
          <p:cNvSpPr txBox="1">
            <a:spLocks noGrp="1"/>
          </p:cNvSpPr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36" name="Shape 636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637" name="Shape 6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64639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ctrTitle"/>
          </p:nvPr>
        </p:nvSpPr>
        <p:spPr>
          <a:xfrm>
            <a:off x="-2468217" y="1361660"/>
            <a:ext cx="2388600" cy="6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Perioperative Glucose Management</a:t>
            </a:r>
            <a:b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Lake Forest Hospital Fall 2017-</a:t>
            </a:r>
            <a:b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Shape 240"/>
          <p:cNvSpPr txBox="1"/>
          <p:nvPr/>
        </p:nvSpPr>
        <p:spPr>
          <a:xfrm>
            <a:off x="24797" y="21697"/>
            <a:ext cx="9119203" cy="5121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FFFF00"/>
                </a:solidFill>
              </a:rPr>
              <a:t>SGL2i Mechanisms of action </a:t>
            </a:r>
            <a:endParaRPr lang="en-US" sz="1200" dirty="0">
              <a:solidFill>
                <a:srgbClr val="FFFF00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rgbClr val="FFFF00"/>
                </a:solidFill>
              </a:rPr>
              <a:t>	</a:t>
            </a:r>
          </a:p>
          <a:p>
            <a:pPr lvl="0">
              <a:buClr>
                <a:srgbClr val="FFFFFF"/>
              </a:buClr>
              <a:buSzPct val="100000"/>
            </a:pPr>
            <a:endParaRPr lang="en-US" sz="1000" dirty="0">
              <a:solidFill>
                <a:srgbClr val="FFFFFF"/>
              </a:solidFill>
              <a:latin typeface="+mn-lt"/>
              <a:ea typeface="Roboto"/>
              <a:sym typeface="Roboto"/>
            </a:endParaRPr>
          </a:p>
          <a:p>
            <a:pPr lvl="0">
              <a:buClr>
                <a:srgbClr val="FFFFFF"/>
              </a:buClr>
              <a:buSzPct val="100000"/>
            </a:pPr>
            <a:r>
              <a:rPr lang="en-US" sz="1000" dirty="0">
                <a:solidFill>
                  <a:srgbClr val="FFFFFF"/>
                </a:solidFill>
                <a:latin typeface="+mn-lt"/>
                <a:ea typeface="Roboto"/>
                <a:sym typeface="Roboto"/>
              </a:rPr>
              <a:t>     	</a:t>
            </a:r>
          </a:p>
          <a:p>
            <a:pPr lvl="0">
              <a:buClr>
                <a:srgbClr val="FFFFFF"/>
              </a:buClr>
              <a:buSzPct val="100000"/>
            </a:pPr>
            <a:r>
              <a:rPr lang="en-US" sz="1000" dirty="0">
                <a:solidFill>
                  <a:srgbClr val="FFFFFF"/>
                </a:solidFill>
                <a:latin typeface="+mn-lt"/>
                <a:ea typeface="Roboto"/>
                <a:sym typeface="Roboto"/>
              </a:rPr>
              <a:t>	</a:t>
            </a:r>
          </a:p>
          <a:p>
            <a:pPr lvl="0">
              <a:buClr>
                <a:srgbClr val="FFFFFF"/>
              </a:buClr>
              <a:buSzPct val="100000"/>
            </a:pPr>
            <a:r>
              <a:rPr lang="en-US" sz="1000" dirty="0">
                <a:solidFill>
                  <a:srgbClr val="FFFFFF"/>
                </a:solidFill>
                <a:latin typeface="+mn-lt"/>
                <a:ea typeface="Roboto"/>
                <a:sym typeface="Roboto"/>
              </a:rPr>
              <a:t>	</a:t>
            </a:r>
            <a:r>
              <a:rPr lang="en-US" sz="1200" dirty="0">
                <a:solidFill>
                  <a:srgbClr val="FFFFFF"/>
                </a:solidFill>
                <a:latin typeface="+mn-lt"/>
                <a:ea typeface="Roboto"/>
                <a:sym typeface="Roboto"/>
              </a:rPr>
              <a:t>Glucose lowering, weight loss by urine glucose excretion 70-100 mg/dl/day = 300-400 calories</a:t>
            </a:r>
          </a:p>
          <a:p>
            <a:pPr lvl="0">
              <a:buClr>
                <a:srgbClr val="FFFFFF"/>
              </a:buClr>
              <a:buSzPct val="100000"/>
            </a:pPr>
            <a:endParaRPr lang="en-US" sz="1200" dirty="0">
              <a:solidFill>
                <a:srgbClr val="FFFFFF"/>
              </a:solidFill>
              <a:latin typeface="+mn-lt"/>
              <a:ea typeface="Roboto"/>
              <a:sym typeface="Roboto"/>
            </a:endParaRPr>
          </a:p>
          <a:p>
            <a:pPr lvl="0">
              <a:buClr>
                <a:srgbClr val="FFFFFF"/>
              </a:buClr>
              <a:buSzPct val="100000"/>
            </a:pPr>
            <a:endParaRPr lang="en-US" sz="1200" dirty="0">
              <a:solidFill>
                <a:srgbClr val="FFFFFF"/>
              </a:solidFill>
              <a:latin typeface="+mn-lt"/>
              <a:ea typeface="Roboto"/>
              <a:sym typeface="Roboto"/>
            </a:endParaRPr>
          </a:p>
          <a:p>
            <a:pPr lvl="0">
              <a:buClr>
                <a:srgbClr val="FFFFFF"/>
              </a:buClr>
              <a:buSzPct val="100000"/>
            </a:pPr>
            <a:r>
              <a:rPr lang="en-US" sz="1200" dirty="0">
                <a:solidFill>
                  <a:srgbClr val="FFFFFF"/>
                </a:solidFill>
                <a:latin typeface="+mn-lt"/>
                <a:ea typeface="Roboto"/>
                <a:sym typeface="Roboto"/>
              </a:rPr>
              <a:t>	Volume contraction occurs</a:t>
            </a:r>
          </a:p>
          <a:p>
            <a:pPr lvl="0">
              <a:buClr>
                <a:srgbClr val="FFFFFF"/>
              </a:buClr>
              <a:buSzPct val="100000"/>
            </a:pPr>
            <a:endParaRPr lang="en-US" sz="1200" dirty="0">
              <a:solidFill>
                <a:srgbClr val="FFFFFF"/>
              </a:solidFill>
              <a:latin typeface="+mn-lt"/>
              <a:ea typeface="Roboto"/>
              <a:sym typeface="Roboto"/>
            </a:endParaRPr>
          </a:p>
          <a:p>
            <a:pPr lvl="0">
              <a:buClr>
                <a:srgbClr val="FFFFFF"/>
              </a:buClr>
              <a:buSzPct val="100000"/>
            </a:pPr>
            <a:endParaRPr lang="en-US" sz="1200" dirty="0">
              <a:solidFill>
                <a:srgbClr val="FFFFFF"/>
              </a:solidFill>
              <a:latin typeface="+mn-lt"/>
              <a:ea typeface="Roboto"/>
              <a:sym typeface="Roboto"/>
            </a:endParaRPr>
          </a:p>
          <a:p>
            <a:pPr lvl="0">
              <a:buClr>
                <a:srgbClr val="FFFFFF"/>
              </a:buClr>
              <a:buSzPct val="100000"/>
            </a:pPr>
            <a:r>
              <a:rPr lang="en-US" sz="1200" dirty="0">
                <a:solidFill>
                  <a:srgbClr val="FFFFFF"/>
                </a:solidFill>
                <a:latin typeface="+mn-lt"/>
                <a:ea typeface="Roboto"/>
                <a:sym typeface="Roboto"/>
              </a:rPr>
              <a:t>	Decreased cardiovascular death independent of A1c levels, early effect</a:t>
            </a:r>
          </a:p>
          <a:p>
            <a:pPr lvl="0">
              <a:buClr>
                <a:srgbClr val="FFFFFF"/>
              </a:buClr>
              <a:buSzPct val="100000"/>
            </a:pPr>
            <a:endParaRPr lang="en-US" sz="1200" dirty="0">
              <a:solidFill>
                <a:srgbClr val="FFFFFF"/>
              </a:solidFill>
              <a:latin typeface="+mn-lt"/>
              <a:ea typeface="Roboto"/>
              <a:sym typeface="Roboto"/>
            </a:endParaRPr>
          </a:p>
          <a:p>
            <a:pPr lvl="0">
              <a:buClr>
                <a:srgbClr val="FFFFFF"/>
              </a:buClr>
              <a:buSzPct val="100000"/>
            </a:pPr>
            <a:endParaRPr lang="en-US" sz="1200" dirty="0">
              <a:solidFill>
                <a:srgbClr val="FFFFFF"/>
              </a:solidFill>
              <a:latin typeface="+mn-lt"/>
              <a:ea typeface="Roboto"/>
              <a:sym typeface="Roboto"/>
            </a:endParaRPr>
          </a:p>
          <a:p>
            <a:pPr lvl="0">
              <a:buClr>
                <a:srgbClr val="FFFFFF"/>
              </a:buClr>
              <a:buSzPct val="100000"/>
            </a:pPr>
            <a:r>
              <a:rPr lang="en-US" sz="1200" dirty="0">
                <a:solidFill>
                  <a:srgbClr val="FFFFFF"/>
                </a:solidFill>
                <a:latin typeface="+mn-lt"/>
                <a:ea typeface="Roboto"/>
                <a:sym typeface="Roboto"/>
              </a:rPr>
              <a:t>	Effect not explained by weight loss, blood pressure reduction</a:t>
            </a:r>
          </a:p>
          <a:p>
            <a:pPr lvl="0">
              <a:buClr>
                <a:srgbClr val="FFFFFF"/>
              </a:buClr>
              <a:buSzPct val="100000"/>
            </a:pPr>
            <a:endParaRPr lang="en-US" sz="1200" dirty="0">
              <a:solidFill>
                <a:srgbClr val="FFFFFF"/>
              </a:solidFill>
              <a:latin typeface="+mn-lt"/>
              <a:ea typeface="Roboto"/>
              <a:sym typeface="Roboto"/>
            </a:endParaRPr>
          </a:p>
          <a:p>
            <a:pPr lvl="0">
              <a:buClr>
                <a:srgbClr val="FFFFFF"/>
              </a:buClr>
              <a:buSzPct val="100000"/>
            </a:pPr>
            <a:endParaRPr lang="en-US" sz="1200" dirty="0">
              <a:solidFill>
                <a:srgbClr val="FFFFFF"/>
              </a:solidFill>
              <a:latin typeface="+mn-lt"/>
              <a:ea typeface="Roboto"/>
              <a:sym typeface="Roboto"/>
            </a:endParaRPr>
          </a:p>
          <a:p>
            <a:pPr lvl="0">
              <a:buClr>
                <a:srgbClr val="FFFFFF"/>
              </a:buClr>
              <a:buSzPct val="100000"/>
            </a:pPr>
            <a:r>
              <a:rPr lang="en-US" sz="1200" dirty="0">
                <a:solidFill>
                  <a:srgbClr val="FFFFFF"/>
                </a:solidFill>
                <a:latin typeface="+mn-lt"/>
                <a:ea typeface="Roboto"/>
                <a:sym typeface="Roboto"/>
              </a:rPr>
              <a:t>	Theories include hemodynamic effects, changes in fuel metabolism (ketones, FFA changes)</a:t>
            </a:r>
          </a:p>
          <a:p>
            <a:pPr lvl="0">
              <a:buClr>
                <a:srgbClr val="FFFFFF"/>
              </a:buClr>
              <a:buSzPct val="100000"/>
            </a:pPr>
            <a:endParaRPr lang="en-US" sz="1200" dirty="0">
              <a:solidFill>
                <a:srgbClr val="FFFFFF"/>
              </a:solidFill>
              <a:latin typeface="+mn-lt"/>
              <a:ea typeface="Roboto"/>
              <a:sym typeface="Roboto"/>
            </a:endParaRPr>
          </a:p>
          <a:p>
            <a:pPr lvl="0">
              <a:buClr>
                <a:srgbClr val="FFFFFF"/>
              </a:buClr>
              <a:buSzPct val="100000"/>
            </a:pPr>
            <a:r>
              <a:rPr lang="en-US" sz="1200" dirty="0">
                <a:solidFill>
                  <a:srgbClr val="FFFFFF"/>
                </a:solidFill>
                <a:latin typeface="+mn-lt"/>
                <a:ea typeface="Roboto"/>
                <a:sym typeface="Roboto"/>
              </a:rPr>
              <a:t>	</a:t>
            </a:r>
          </a:p>
          <a:p>
            <a:pPr lvl="0">
              <a:buClr>
                <a:srgbClr val="FFFFFF"/>
              </a:buClr>
              <a:buSzPct val="100000"/>
            </a:pPr>
            <a:endParaRPr lang="en-US" sz="1200" dirty="0">
              <a:solidFill>
                <a:srgbClr val="FFFFFF"/>
              </a:solidFill>
              <a:latin typeface="+mn-lt"/>
              <a:ea typeface="Roboto"/>
              <a:sym typeface="Roboto"/>
            </a:endParaRPr>
          </a:p>
          <a:p>
            <a:pPr marL="0" marR="0" lvl="0" indent="0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bg1"/>
                </a:solidFill>
              </a:rPr>
              <a:t>	</a:t>
            </a:r>
          </a:p>
          <a:p>
            <a:pPr marL="0" marR="0" lvl="0" indent="0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lt1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4505300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ctrTitle"/>
          </p:nvPr>
        </p:nvSpPr>
        <p:spPr>
          <a:xfrm>
            <a:off x="-2468217" y="1361660"/>
            <a:ext cx="2388600" cy="6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Perioperative Glucose Management</a:t>
            </a:r>
            <a:b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Lake Forest Hospital Fall 2017-</a:t>
            </a:r>
            <a:b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Shape 240"/>
          <p:cNvSpPr txBox="1"/>
          <p:nvPr/>
        </p:nvSpPr>
        <p:spPr>
          <a:xfrm>
            <a:off x="24797" y="21697"/>
            <a:ext cx="9119203" cy="5121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en-US" sz="1200" dirty="0">
              <a:solidFill>
                <a:srgbClr val="FFFF00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rgbClr val="FFFF00"/>
                </a:solidFill>
              </a:rPr>
              <a:t>	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rgbClr val="FFFF00"/>
                </a:solidFill>
              </a:rPr>
              <a:t>	</a:t>
            </a:r>
            <a:r>
              <a:rPr lang="en-US" sz="1200" dirty="0">
                <a:solidFill>
                  <a:schemeClr val="bg1"/>
                </a:solidFill>
              </a:rPr>
              <a:t>XX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endParaRPr lang="en-US" sz="1200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	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	</a:t>
            </a:r>
            <a:r>
              <a:rPr lang="en-US" sz="1600" dirty="0">
                <a:solidFill>
                  <a:srgbClr val="FFFF00"/>
                </a:solidFill>
              </a:rPr>
              <a:t>SGL2i use in Cardiology: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600" dirty="0">
                <a:solidFill>
                  <a:schemeClr val="bg1"/>
                </a:solidFill>
              </a:rPr>
              <a:t>	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600" dirty="0">
                <a:solidFill>
                  <a:schemeClr val="bg1"/>
                </a:solidFill>
              </a:rPr>
              <a:t>	</a:t>
            </a:r>
            <a:r>
              <a:rPr lang="en-US" sz="1200" dirty="0">
                <a:solidFill>
                  <a:schemeClr val="bg1"/>
                </a:solidFill>
              </a:rPr>
              <a:t>Consider DM2, CHF, CV risk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	 eGFR &gt; 45 (clinical trials &gt; 30)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	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	Cut diuretic 50% or per clinical status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                     CHF: Monitor BP, volume, renal function, K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	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	Avoid hypoglycemia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	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	Patient selection and monitoring NB! 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endParaRPr lang="en-US" sz="1200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endParaRPr lang="en-US" sz="1200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endParaRPr lang="en-US" sz="1200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endParaRPr lang="en-US" sz="1200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endParaRPr lang="en-US" sz="1200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endParaRPr lang="en-US" sz="1200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endParaRPr lang="en-US" sz="1200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 err="1">
                <a:solidFill>
                  <a:schemeClr val="bg1"/>
                </a:solidFill>
              </a:rPr>
              <a:t>Umpierrez</a:t>
            </a:r>
            <a:r>
              <a:rPr lang="en-US" sz="1200" dirty="0">
                <a:solidFill>
                  <a:schemeClr val="bg1"/>
                </a:solidFill>
              </a:rPr>
              <a:t> G, et al: Practical Approach to Initiating SGLT2 Inhibitors in Type 2 Diabetes. Diabetes </a:t>
            </a:r>
            <a:r>
              <a:rPr lang="en-US" sz="1200" dirty="0" err="1">
                <a:solidFill>
                  <a:schemeClr val="bg1"/>
                </a:solidFill>
              </a:rPr>
              <a:t>Ther</a:t>
            </a:r>
            <a:r>
              <a:rPr lang="en-US" sz="1200" dirty="0">
                <a:solidFill>
                  <a:schemeClr val="bg1"/>
                </a:solidFill>
              </a:rPr>
              <a:t> (2017) 8:953-962</a:t>
            </a:r>
          </a:p>
          <a:p>
            <a:pPr marL="0" marR="0" lvl="0" indent="0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en-US" sz="1200" dirty="0">
              <a:solidFill>
                <a:schemeClr val="bg1"/>
              </a:solidFill>
            </a:endParaRPr>
          </a:p>
          <a:p>
            <a:pPr marL="0" marR="0" lvl="0" indent="0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lt1"/>
                </a:solidFill>
              </a:rPr>
              <a:t>	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23F2BF-ADD5-440B-97CF-9B4F291325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1932" y="405738"/>
            <a:ext cx="3717108" cy="412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8782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2576B2-6BFB-45B6-BEC5-7DE873804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7715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ctrTitle"/>
          </p:nvPr>
        </p:nvSpPr>
        <p:spPr>
          <a:xfrm>
            <a:off x="-2468217" y="1361660"/>
            <a:ext cx="2388600" cy="6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Perioperative Glucose Management</a:t>
            </a:r>
            <a:b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Lake Forest Hospital Fall 2017-</a:t>
            </a:r>
            <a:b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Shape 240"/>
          <p:cNvSpPr txBox="1"/>
          <p:nvPr/>
        </p:nvSpPr>
        <p:spPr>
          <a:xfrm>
            <a:off x="24797" y="21697"/>
            <a:ext cx="9119203" cy="5121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DIABETES and CHF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Roboto"/>
              <a:cs typeface="Arial"/>
              <a:sym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Roboto"/>
                <a:cs typeface="Arial"/>
                <a:sym typeface="Roboto"/>
              </a:rPr>
              <a:t>     Common, some studies show ~40-45% of patients with diabetes suffer heart failure versus 12% non-diabetes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Roboto"/>
              <a:cs typeface="Arial"/>
              <a:sym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Roboto"/>
                <a:cs typeface="Arial"/>
                <a:sym typeface="Roboto"/>
              </a:rPr>
              <a:t>      Depending on the degree of glycemic control there is worse mortality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Roboto"/>
              <a:cs typeface="Arial"/>
              <a:sym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Roboto"/>
                <a:cs typeface="Arial"/>
                <a:sym typeface="Roboto"/>
              </a:rPr>
              <a:t>      Etiology: coronary artery disease, left ventricular hypertrophy (~65% incidence in diabetes patients), diabetic cardiomyopathy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Roboto"/>
              <a:cs typeface="Arial"/>
              <a:sym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Roboto"/>
                <a:cs typeface="Arial"/>
                <a:sym typeface="Roboto"/>
              </a:rPr>
              <a:t>      Certain DDP4 inhibitors shown to increase hospital admissions for CHF (? mechanism)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Roboto"/>
                <a:cs typeface="Arial"/>
                <a:sym typeface="Roboto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Roboto"/>
                <a:cs typeface="Arial"/>
                <a:sym typeface="Roboto"/>
              </a:rPr>
              <a:t>     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Roboto"/>
                <a:cs typeface="Arial"/>
                <a:sym typeface="Roboto"/>
              </a:rPr>
              <a:t>Empa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Roboto"/>
                <a:cs typeface="Arial"/>
                <a:sym typeface="Roboto"/>
              </a:rPr>
              <a:t>-Reg study (and CV Real with all SGLT2i) showed positive effects on CHF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Roboto"/>
                <a:cs typeface="Arial"/>
                <a:sym typeface="Roboto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Roboto"/>
                <a:cs typeface="Arial"/>
                <a:sym typeface="Roboto"/>
              </a:rPr>
              <a:t>      Will SGL2i become CHF medications in non-diabetes patients? 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	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EMPEROR trials: CVOT with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empaglifozin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(</a:t>
            </a:r>
            <a:r>
              <a:rPr lang="en-US" sz="1200" dirty="0">
                <a:solidFill>
                  <a:srgbClr val="FFFFFF"/>
                </a:solidFill>
              </a:rPr>
              <a:t>J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ardiance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) with/without diabetes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	IMPERIAL trials: 12 weeks CHF trials with/ WITHOUT diabetes: exercise capacity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1201126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player.slideplayer.com/76/12656689/slides/slide_7.jpg">
            <a:extLst>
              <a:ext uri="{FF2B5EF4-FFF2-40B4-BE49-F238E27FC236}">
                <a16:creationId xmlns:a16="http://schemas.microsoft.com/office/drawing/2014/main" id="{5693BB51-DB71-4032-89D3-C7039A0DD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27638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4" name="Shape 7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171450"/>
            <a:ext cx="8620171" cy="480059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78868111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4567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4896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Northwestern Medicine North Region Facilities (shout out to Wellness Center, Anthony Simone and Wellness 180 team)</a:t>
            </a:r>
          </a:p>
        </p:txBody>
      </p:sp>
      <p:pic>
        <p:nvPicPr>
          <p:cNvPr id="437" name="Shape 437" descr="NM water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350" y="2740699"/>
            <a:ext cx="3782200" cy="1884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Shape 438" descr="NM wellness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09175" y="2778250"/>
            <a:ext cx="4029975" cy="184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Shape 439" descr="northwestern-lake-forest-hospital-water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2700" y="54775"/>
            <a:ext cx="8266450" cy="2473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39109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610D5-B473-4FE8-B4E0-2D5210E9A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077FE60-8DF8-41C6-BC5D-37E1F9659D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6087" y="2282031"/>
            <a:ext cx="3171825" cy="1438275"/>
          </a:xfrm>
        </p:spPr>
      </p:pic>
      <p:sp>
        <p:nvSpPr>
          <p:cNvPr id="4" name="object 13">
            <a:extLst>
              <a:ext uri="{FF2B5EF4-FFF2-40B4-BE49-F238E27FC236}">
                <a16:creationId xmlns:a16="http://schemas.microsoft.com/office/drawing/2014/main" id="{E25E6A24-54EE-4E11-A944-0AD63E3EC489}"/>
              </a:ext>
            </a:extLst>
          </p:cNvPr>
          <p:cNvSpPr/>
          <p:nvPr/>
        </p:nvSpPr>
        <p:spPr>
          <a:xfrm>
            <a:off x="0" y="0"/>
            <a:ext cx="9100039" cy="51039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buClrTx/>
              <a:buFontTx/>
              <a:buNone/>
            </a:pPr>
            <a:endParaRPr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75DF876-2928-4E35-A89A-397088CCD6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62096"/>
            <a:ext cx="1362808" cy="64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44329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lated image">
            <a:extLst>
              <a:ext uri="{FF2B5EF4-FFF2-40B4-BE49-F238E27FC236}">
                <a16:creationId xmlns:a16="http://schemas.microsoft.com/office/drawing/2014/main" id="{3CAFD626-8B66-46C9-9FCA-8383558BA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335938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4775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A3069-1ED4-4FFB-AD73-924633012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object 13">
            <a:extLst>
              <a:ext uri="{FF2B5EF4-FFF2-40B4-BE49-F238E27FC236}">
                <a16:creationId xmlns:a16="http://schemas.microsoft.com/office/drawing/2014/main" id="{3E63BE7D-A1D7-4BEB-A859-3B3D6B749AB1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buClrTx/>
              <a:buFontTx/>
              <a:buNone/>
            </a:pPr>
            <a:endParaRPr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72595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ctrTitle"/>
          </p:nvPr>
        </p:nvSpPr>
        <p:spPr>
          <a:xfrm>
            <a:off x="-2468217" y="1361660"/>
            <a:ext cx="2388600" cy="6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Perioperative Glucose Management</a:t>
            </a:r>
            <a:b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Lake Forest Hospital Fall 2017-</a:t>
            </a:r>
            <a:b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Shape 240"/>
          <p:cNvSpPr txBox="1"/>
          <p:nvPr/>
        </p:nvSpPr>
        <p:spPr>
          <a:xfrm>
            <a:off x="24797" y="21697"/>
            <a:ext cx="9119203" cy="5121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FFFF00"/>
                </a:solidFill>
              </a:rPr>
              <a:t>Paradigm shifts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en-US" sz="1200" dirty="0">
              <a:solidFill>
                <a:srgbClr val="FFFF00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rgbClr val="FFFF00"/>
                </a:solidFill>
              </a:rPr>
              <a:t>	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	Obesity is an important, complex, chronic neuroendocrine disease 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endParaRPr lang="en-US" sz="1200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endParaRPr lang="en-US" sz="1200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endParaRPr lang="en-US" sz="1200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	How you treat type 2 diabetes matters: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endParaRPr lang="en-US" sz="1200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	Pioglitazone lowers risk of MI, stroke, CV death; improves lipids, insulin sensitivity, NAFLD, beta-cell function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	SGL2i: lower risk of CV death (empagliflozin), CKD progression, improve CHF 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	GLP1 agents lower stroke, MI and CV death (</a:t>
            </a:r>
            <a:r>
              <a:rPr lang="en-US" sz="1200" dirty="0" err="1">
                <a:solidFill>
                  <a:schemeClr val="bg1"/>
                </a:solidFill>
              </a:rPr>
              <a:t>liragluride</a:t>
            </a:r>
            <a:r>
              <a:rPr lang="en-US" sz="1200" dirty="0">
                <a:solidFill>
                  <a:schemeClr val="bg1"/>
                </a:solidFill>
              </a:rPr>
              <a:t>) in high risk patients, weight loss, NAFLD, CKD effects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	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endParaRPr lang="en-US" sz="1200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	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	  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endParaRPr lang="en-US" sz="1200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endParaRPr lang="en-US" sz="1200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	</a:t>
            </a:r>
          </a:p>
          <a:p>
            <a:pPr marL="0" marR="0" lvl="0" indent="0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lt1"/>
                </a:solidFill>
              </a:rPr>
              <a:t>	</a:t>
            </a:r>
          </a:p>
          <a:p>
            <a:pPr marL="0" marR="0" lvl="0" indent="0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en-US" sz="1200" dirty="0">
              <a:solidFill>
                <a:schemeClr val="lt1"/>
              </a:solidFill>
            </a:endParaRPr>
          </a:p>
          <a:p>
            <a:pPr marL="0" marR="0" lvl="0" indent="0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lt1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27842915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ctrTitle"/>
          </p:nvPr>
        </p:nvSpPr>
        <p:spPr>
          <a:xfrm>
            <a:off x="-2468217" y="1361660"/>
            <a:ext cx="2388600" cy="6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Perioperative Glucose Management</a:t>
            </a:r>
            <a:b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Lake Forest Hospital Fall 2017-</a:t>
            </a:r>
            <a:b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Shape 240"/>
          <p:cNvSpPr txBox="1"/>
          <p:nvPr/>
        </p:nvSpPr>
        <p:spPr>
          <a:xfrm>
            <a:off x="24797" y="21697"/>
            <a:ext cx="9119203" cy="5121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FFFF00"/>
                </a:solidFill>
              </a:rPr>
              <a:t>Endocrinology North Region Metabolic Projects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en-US" sz="1200" dirty="0">
              <a:solidFill>
                <a:srgbClr val="FFFF00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rgbClr val="FFFF00"/>
                </a:solidFill>
              </a:rPr>
              <a:t>	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rgbClr val="FFFF00"/>
                </a:solidFill>
              </a:rPr>
              <a:t>	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endParaRPr lang="en-US" sz="1200" dirty="0">
              <a:solidFill>
                <a:srgbClr val="FFFF00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rgbClr val="FFFF00"/>
                </a:solidFill>
              </a:rPr>
              <a:t>	</a:t>
            </a:r>
            <a:r>
              <a:rPr lang="en-US" sz="1200" dirty="0">
                <a:solidFill>
                  <a:schemeClr val="bg1"/>
                </a:solidFill>
              </a:rPr>
              <a:t>Outpatient Diabetes Program: intensive management, pumps, sensors, gestational diabetes implemented   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endParaRPr lang="en-US" sz="1200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	North Region Lipid Clinic: TBD </a:t>
            </a:r>
            <a:r>
              <a:rPr lang="en-US" sz="1200" dirty="0">
                <a:solidFill>
                  <a:srgbClr val="FFFF00"/>
                </a:solidFill>
              </a:rPr>
              <a:t>	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endParaRPr lang="en-US" sz="1200" dirty="0">
              <a:solidFill>
                <a:srgbClr val="FFFF00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rgbClr val="FFFF00"/>
                </a:solidFill>
              </a:rPr>
              <a:t>	</a:t>
            </a:r>
            <a:r>
              <a:rPr lang="en-US" sz="1200" dirty="0">
                <a:solidFill>
                  <a:schemeClr val="bg1"/>
                </a:solidFill>
              </a:rPr>
              <a:t>Comprehensive Lifestyle Medicine and Weight Program: in development (meal replacement, medical therapy)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endParaRPr lang="en-US" sz="1200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	Comprehensive Inpatient Glucose Management service: in development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endParaRPr lang="en-US" sz="1200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	Regional approach to diabetes and obesity care at primary care level: in development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endParaRPr lang="en-US" sz="1200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	Digital innovation: telehealth; automated inpatient glucose management support (</a:t>
            </a:r>
            <a:r>
              <a:rPr lang="en-US" sz="1200" dirty="0" err="1">
                <a:solidFill>
                  <a:schemeClr val="bg1"/>
                </a:solidFill>
              </a:rPr>
              <a:t>Endotool</a:t>
            </a:r>
            <a:r>
              <a:rPr lang="en-US" sz="1200" dirty="0">
                <a:solidFill>
                  <a:schemeClr val="bg1"/>
                </a:solidFill>
              </a:rPr>
              <a:t>): In development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endParaRPr lang="en-US" sz="1200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	 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	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	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endParaRPr lang="en-US" sz="1200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	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	  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endParaRPr lang="en-US" sz="1200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endParaRPr lang="en-US" sz="1200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	</a:t>
            </a:r>
          </a:p>
          <a:p>
            <a:pPr marL="0" marR="0" lvl="0" indent="0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lt1"/>
                </a:solidFill>
              </a:rPr>
              <a:t>	</a:t>
            </a:r>
          </a:p>
          <a:p>
            <a:pPr marL="0" marR="0" lvl="0" indent="0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en-US" sz="1200" dirty="0">
              <a:solidFill>
                <a:schemeClr val="lt1"/>
              </a:solidFill>
            </a:endParaRPr>
          </a:p>
          <a:p>
            <a:pPr marL="0" marR="0" lvl="0" indent="0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lt1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9693169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ctrTitle"/>
          </p:nvPr>
        </p:nvSpPr>
        <p:spPr>
          <a:xfrm>
            <a:off x="-2468217" y="1361660"/>
            <a:ext cx="2388600" cy="6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Perioperative Glucose Management</a:t>
            </a:r>
            <a:b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Lake Forest Hospital Fall 2017-</a:t>
            </a:r>
            <a:b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"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Shape 240"/>
          <p:cNvSpPr txBox="1"/>
          <p:nvPr/>
        </p:nvSpPr>
        <p:spPr>
          <a:xfrm>
            <a:off x="24797" y="21697"/>
            <a:ext cx="9119203" cy="5121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FFFF00"/>
                </a:solidFill>
              </a:rPr>
              <a:t>Conclusions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en-US" sz="1200" dirty="0">
              <a:solidFill>
                <a:srgbClr val="FFFF00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rgbClr val="FFFF00"/>
                </a:solidFill>
              </a:rPr>
              <a:t>	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rgbClr val="FFFF00"/>
                </a:solidFill>
              </a:rPr>
              <a:t>	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rgbClr val="FFFF00"/>
                </a:solidFill>
              </a:rPr>
              <a:t>	</a:t>
            </a:r>
            <a:r>
              <a:rPr lang="en-US" sz="1200" dirty="0">
                <a:solidFill>
                  <a:schemeClr val="bg1"/>
                </a:solidFill>
              </a:rPr>
              <a:t>Lifestyle change, weight management and comprehensive risk factor care: NB, easier said than done!! </a:t>
            </a:r>
            <a:endParaRPr lang="en-US" sz="1200" dirty="0">
              <a:solidFill>
                <a:srgbClr val="FFFF00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rgbClr val="FFFF00"/>
                </a:solidFill>
              </a:rPr>
              <a:t>	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endParaRPr lang="en-US" sz="1200" dirty="0">
              <a:solidFill>
                <a:srgbClr val="FFFF00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endParaRPr lang="en-US" sz="1200" dirty="0">
              <a:solidFill>
                <a:srgbClr val="FFFF00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rgbClr val="FFFF00"/>
                </a:solidFill>
              </a:rPr>
              <a:t>	</a:t>
            </a:r>
            <a:r>
              <a:rPr lang="en-US" sz="1200" dirty="0">
                <a:solidFill>
                  <a:schemeClr val="bg1"/>
                </a:solidFill>
              </a:rPr>
              <a:t>Can consider SGL2i, GLP1 analogs and TZD (pioglitazone) cardiovascular medications!!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endParaRPr lang="en-US" sz="1200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endParaRPr lang="en-US" sz="1200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endParaRPr lang="en-US" sz="1200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	Cardiology, endocrinology, fitness Centers, nutrition, cardiac rehab co-location a valuable programmatic opportunity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endParaRPr lang="en-US" sz="1200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	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endParaRPr lang="en-US" sz="1200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		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	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endParaRPr lang="en-US" sz="1200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endParaRPr lang="en-US" sz="1200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endParaRPr lang="en-US" sz="1200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	</a:t>
            </a:r>
          </a:p>
          <a:p>
            <a:pPr marL="0" marR="0" lvl="0" indent="0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lt1"/>
                </a:solidFill>
              </a:rPr>
              <a:t>	</a:t>
            </a:r>
          </a:p>
          <a:p>
            <a:pPr marL="0" marR="0" lvl="0" indent="0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en-US" sz="1200" dirty="0">
              <a:solidFill>
                <a:schemeClr val="lt1"/>
              </a:solidFill>
            </a:endParaRPr>
          </a:p>
          <a:p>
            <a:pPr marL="0" marR="0" lvl="0" indent="0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lt1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0911078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Shape 352" descr="Image result for Diabetes is a “CVD ”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0" y="342900"/>
            <a:ext cx="8789829" cy="4457699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28371406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Shape 342" descr="adv-cost-of-diabetes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218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53378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 txBox="1">
            <a:spLocks noGrp="1"/>
          </p:cNvSpPr>
          <p:nvPr>
            <p:ph type="ctrTitle"/>
          </p:nvPr>
        </p:nvSpPr>
        <p:spPr>
          <a:xfrm>
            <a:off x="273825" y="40975"/>
            <a:ext cx="8455500" cy="5673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000">
                <a:solidFill>
                  <a:srgbClr val="FFFF00"/>
                </a:solidFill>
              </a:rPr>
              <a:t>Type 2 Diabetes pathophysiology</a:t>
            </a:r>
          </a:p>
        </p:txBody>
      </p:sp>
      <p:sp>
        <p:nvSpPr>
          <p:cNvPr id="358" name="Shape 358"/>
          <p:cNvSpPr txBox="1">
            <a:spLocks noGrp="1"/>
          </p:cNvSpPr>
          <p:nvPr>
            <p:ph type="subTitle" idx="1"/>
          </p:nvPr>
        </p:nvSpPr>
        <p:spPr>
          <a:xfrm>
            <a:off x="88800" y="705825"/>
            <a:ext cx="9055200" cy="4437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600"/>
              <a:t>Complex disorder(s) with multiple defects, genetic and environmental factors and multiple associated complications and comorbidities</a:t>
            </a:r>
          </a:p>
          <a:p>
            <a:pPr lvl="0" rtl="0">
              <a:spcBef>
                <a:spcPts val="0"/>
              </a:spcBef>
              <a:buNone/>
            </a:pPr>
            <a:endParaRPr sz="1600"/>
          </a:p>
          <a:p>
            <a:pPr lvl="0" rtl="0">
              <a:spcBef>
                <a:spcPts val="0"/>
              </a:spcBef>
              <a:buNone/>
            </a:pPr>
            <a:r>
              <a:rPr lang="en" sz="1600"/>
              <a:t>Most patients with type 2 diabetes are overweight or obese (with associated insulin resistance and increased visceral fat (fuel overload, tissue spill-over))</a:t>
            </a:r>
          </a:p>
          <a:p>
            <a:pPr lvl="0" rtl="0">
              <a:spcBef>
                <a:spcPts val="0"/>
              </a:spcBef>
              <a:buNone/>
            </a:pPr>
            <a:endParaRPr sz="1600"/>
          </a:p>
          <a:p>
            <a:pPr lvl="0" rtl="0">
              <a:spcBef>
                <a:spcPts val="0"/>
              </a:spcBef>
              <a:buNone/>
            </a:pPr>
            <a:r>
              <a:rPr lang="en" sz="1600"/>
              <a:t>Can think of root cause as fuel storage and metabolism disorder (increased visceral fat, insulin resistance, complex mechanisms), genetic, epigenetic plus environmental factors with superimposed beta-cell failure</a:t>
            </a:r>
          </a:p>
          <a:p>
            <a:pPr lvl="0" rtl="0">
              <a:spcBef>
                <a:spcPts val="0"/>
              </a:spcBef>
              <a:buNone/>
            </a:pPr>
            <a:endParaRPr sz="1600"/>
          </a:p>
          <a:p>
            <a:pPr lvl="0" rtl="0">
              <a:spcBef>
                <a:spcPts val="0"/>
              </a:spcBef>
              <a:buNone/>
            </a:pPr>
            <a:r>
              <a:rPr lang="en" sz="1600"/>
              <a:t>There must be beta-cell dysfunction/hypofunction to result in hyperglycemia (compensatory hyperinsulinemia before prediabetes and diabetes). </a:t>
            </a:r>
          </a:p>
          <a:p>
            <a:pPr lvl="0" rtl="0">
              <a:spcBef>
                <a:spcPts val="0"/>
              </a:spcBef>
              <a:buNone/>
            </a:pPr>
            <a:endParaRPr sz="1600"/>
          </a:p>
          <a:p>
            <a:pPr lvl="0" rtl="0">
              <a:spcBef>
                <a:spcPts val="0"/>
              </a:spcBef>
              <a:buNone/>
            </a:pPr>
            <a:r>
              <a:rPr lang="en" sz="1600"/>
              <a:t>The beta-cell deterioration is usually progressive (but can be reversed or prevented)</a:t>
            </a:r>
          </a:p>
          <a:p>
            <a:pPr lvl="0" rtl="0">
              <a:spcBef>
                <a:spcPts val="0"/>
              </a:spcBef>
              <a:buNone/>
            </a:pPr>
            <a:endParaRPr sz="1600"/>
          </a:p>
          <a:p>
            <a:pPr lvl="0" rtl="0">
              <a:spcBef>
                <a:spcPts val="0"/>
              </a:spcBef>
              <a:buNone/>
            </a:pPr>
            <a:r>
              <a:rPr lang="en" sz="1600"/>
              <a:t>Other types of diabetes may be present (LADA, DM1 with obesity/insulin resistance, MODY/mono-genetic, other secondary causes) 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359" name="Shape 359" descr="DiabetesMap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7191275"/>
      </p:ext>
    </p:extLst>
  </p:cSld>
  <p:clrMapOvr>
    <a:masterClrMapping/>
  </p:clrMapOvr>
</p:sld>
</file>

<file path=ppt/theme/theme1.xml><?xml version="1.0" encoding="utf-8"?>
<a:theme xmlns:a="http://schemas.openxmlformats.org/drawingml/2006/main" name="Northwestern Medicine High Brand">
  <a:themeElements>
    <a:clrScheme name="Custom 1">
      <a:dk1>
        <a:srgbClr val="54585A"/>
      </a:dk1>
      <a:lt1>
        <a:srgbClr val="FFFFFF"/>
      </a:lt1>
      <a:dk2>
        <a:srgbClr val="61468B"/>
      </a:dk2>
      <a:lt2>
        <a:srgbClr val="917EAE"/>
      </a:lt2>
      <a:accent1>
        <a:srgbClr val="61468B"/>
      </a:accent1>
      <a:accent2>
        <a:srgbClr val="B1ACCE"/>
      </a:accent2>
      <a:accent3>
        <a:srgbClr val="00A144"/>
      </a:accent3>
      <a:accent4>
        <a:srgbClr val="CFD641"/>
      </a:accent4>
      <a:accent5>
        <a:srgbClr val="DF6426"/>
      </a:accent5>
      <a:accent6>
        <a:srgbClr val="EDAC1A"/>
      </a:accent6>
      <a:hlink>
        <a:srgbClr val="B1ACCE"/>
      </a:hlink>
      <a:folHlink>
        <a:srgbClr val="A9ABA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low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Default Design">
  <a:themeElements>
    <a:clrScheme name="3_Default Design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POI_THEME_TEMPLATE_DESIGN">
  <a:themeElements>
    <a:clrScheme name="POI_THEME_TEMPLATE_DESIGN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CC99"/>
      </a:accent4>
      <a:accent5>
        <a:srgbClr val="3333CC"/>
      </a:accent5>
      <a:accent6>
        <a:srgbClr val="FFFFFF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2014</TotalTime>
  <Words>684</Words>
  <Application>Microsoft Office PowerPoint</Application>
  <PresentationFormat>On-screen Show (16:9)</PresentationFormat>
  <Paragraphs>484</Paragraphs>
  <Slides>65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65</vt:i4>
      </vt:variant>
    </vt:vector>
  </HeadingPairs>
  <TitlesOfParts>
    <vt:vector size="82" baseType="lpstr">
      <vt:lpstr>Arial</vt:lpstr>
      <vt:lpstr>Calibri</vt:lpstr>
      <vt:lpstr>Calibri Light</vt:lpstr>
      <vt:lpstr>Constantia</vt:lpstr>
      <vt:lpstr>Noto Sans</vt:lpstr>
      <vt:lpstr>Noto Sans Symbols</vt:lpstr>
      <vt:lpstr>Roboto</vt:lpstr>
      <vt:lpstr>Times New Roman</vt:lpstr>
      <vt:lpstr>Northwestern Medicine High Brand</vt:lpstr>
      <vt:lpstr>Flow</vt:lpstr>
      <vt:lpstr>Office Theme</vt:lpstr>
      <vt:lpstr>material</vt:lpstr>
      <vt:lpstr>3_Default Design</vt:lpstr>
      <vt:lpstr>1_Office Theme</vt:lpstr>
      <vt:lpstr>1_Material</vt:lpstr>
      <vt:lpstr>POI_THEME_TEMPLATE_DESIGN</vt:lpstr>
      <vt:lpstr>2_Material</vt:lpstr>
      <vt:lpstr>    </vt:lpstr>
      <vt:lpstr>Perioperative Glucose Management Lake Forest Hospital Fall 2017-    </vt:lpstr>
      <vt:lpstr>Perioperative Glucose Management Lake Forest Hospital Fall 2017-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Type 2 Diabetes pathophysiology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Perioperative Glucose Management Lake Forest Hospital Fall 2017-    </vt:lpstr>
      <vt:lpstr>PowerPoint Presentation</vt:lpstr>
      <vt:lpstr>PowerPoint Presentation</vt:lpstr>
      <vt:lpstr>PowerPoint Presentation</vt:lpstr>
      <vt:lpstr>PowerPoint Presentation</vt:lpstr>
      <vt:lpstr>Perioperative Glucose Management Lake Forest Hospital Fall 2017-    </vt:lpstr>
      <vt:lpstr>PowerPoint Presentation</vt:lpstr>
      <vt:lpstr>PowerPoint Presentation</vt:lpstr>
      <vt:lpstr>PowerPoint Presentation</vt:lpstr>
      <vt:lpstr>PowerPoint Presentation</vt:lpstr>
      <vt:lpstr>Diabetes, Obesity, HTN, dyslipidemia and Nutrition</vt:lpstr>
      <vt:lpstr>PowerPoint Presentation</vt:lpstr>
      <vt:lpstr>Comprehensive Risk Factor Management</vt:lpstr>
      <vt:lpstr>PowerPoint Presentation</vt:lpstr>
      <vt:lpstr>PowerPoint Presentation</vt:lpstr>
      <vt:lpstr>PowerPoint Presentation</vt:lpstr>
      <vt:lpstr>PowerPoint Presentation</vt:lpstr>
      <vt:lpstr>Perioperative Glucose Management Lake Forest Hospital Fall 2017-    </vt:lpstr>
      <vt:lpstr>Perioperative Glucose Management Lake Forest Hospital Fall 2017-    </vt:lpstr>
      <vt:lpstr>Are Sulfonylureas safe? </vt:lpstr>
      <vt:lpstr>Pioglitazone risk vs. benefits</vt:lpstr>
      <vt:lpstr>PowerPoint Presentation</vt:lpstr>
      <vt:lpstr>PowerPoint Presentation</vt:lpstr>
      <vt:lpstr>Perioperative Glucose Management Lake Forest Hospital Fall 2017-    </vt:lpstr>
      <vt:lpstr>Perioperative Glucose Management Lake Forest Hospital Fall 2017-    </vt:lpstr>
      <vt:lpstr>PowerPoint Presentation</vt:lpstr>
      <vt:lpstr>PowerPoint Presentation</vt:lpstr>
      <vt:lpstr>PowerPoint Presentation</vt:lpstr>
      <vt:lpstr>Perioperative Glucose Management Lake Forest Hospital Fall 2017-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Perioperative Glucose Management Lake Forest Hospital Fall 2017-    </vt:lpstr>
      <vt:lpstr>Perioperative Glucose Management Lake Forest Hospital Fall 2017-    </vt:lpstr>
      <vt:lpstr>PowerPoint Presentation</vt:lpstr>
      <vt:lpstr>Perioperative Glucose Management Lake Forest Hospital Fall 2017-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Perioperative Glucose Management Lake Forest Hospital Fall 2017-    </vt:lpstr>
      <vt:lpstr>Perioperative Glucose Management Lake Forest Hospital Fall 2017-    </vt:lpstr>
      <vt:lpstr>Perioperative Glucose Management Lake Forest Hospital Fall 2017-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Perioperative Glucose Management Lake Forest Hospital Fall 2017-</dc:title>
  <dc:creator>Anthony Pick</dc:creator>
  <cp:lastModifiedBy>Anthony Pickendo</cp:lastModifiedBy>
  <cp:revision>85</cp:revision>
  <dcterms:modified xsi:type="dcterms:W3CDTF">2018-05-22T03:36:43Z</dcterms:modified>
</cp:coreProperties>
</file>